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7" r:id="rId6"/>
    <p:sldId id="288" r:id="rId7"/>
    <p:sldId id="289" r:id="rId8"/>
    <p:sldId id="292" r:id="rId9"/>
    <p:sldId id="290" r:id="rId10"/>
    <p:sldId id="298" r:id="rId11"/>
    <p:sldId id="261" r:id="rId12"/>
    <p:sldId id="295" r:id="rId13"/>
    <p:sldId id="294" r:id="rId14"/>
    <p:sldId id="297" r:id="rId15"/>
    <p:sldId id="282" r:id="rId16"/>
    <p:sldId id="296" r:id="rId17"/>
    <p:sldId id="293" r:id="rId18"/>
    <p:sldId id="263" r:id="rId19"/>
    <p:sldId id="264" r:id="rId20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EAA"/>
    <a:srgbClr val="0A253E"/>
    <a:srgbClr val="D9D8D4"/>
    <a:srgbClr val="C6C3BE"/>
    <a:srgbClr val="AEA9A3"/>
    <a:srgbClr val="665C52"/>
    <a:srgbClr val="DCD0C4"/>
    <a:srgbClr val="CBB6A3"/>
    <a:srgbClr val="B4967C"/>
    <a:srgbClr val="71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79354" autoAdjust="0"/>
  </p:normalViewPr>
  <p:slideViewPr>
    <p:cSldViewPr snapToGrid="0" snapToObjects="1" showGuides="1">
      <p:cViewPr varScale="1">
        <p:scale>
          <a:sx n="55" d="100"/>
          <a:sy n="55" d="100"/>
        </p:scale>
        <p:origin x="172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A1E83-130A-43EE-9596-40BFBED98653}" type="doc">
      <dgm:prSet loTypeId="urn:microsoft.com/office/officeart/2005/8/layout/vList4" loCatId="pictur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s-CL"/>
        </a:p>
      </dgm:t>
    </dgm:pt>
    <dgm:pt modelId="{EDCADAFA-4FE6-46DA-BB64-9D7D510CA5DC}">
      <dgm:prSet phldrT="[Texto]" custT="1"/>
      <dgm:spPr/>
      <dgm:t>
        <a:bodyPr/>
        <a:lstStyle/>
        <a:p>
          <a:r>
            <a:rPr lang="es-CL" sz="2000" dirty="0" smtClean="0"/>
            <a:t>Área de Ventas</a:t>
          </a:r>
          <a:endParaRPr lang="es-CL" sz="2000" dirty="0"/>
        </a:p>
      </dgm:t>
    </dgm:pt>
    <dgm:pt modelId="{CFF4F0B7-7CFC-4A91-9D71-BBA00F183437}" type="parTrans" cxnId="{6823CBDD-3148-4D23-911A-8E994ACBF52D}">
      <dgm:prSet/>
      <dgm:spPr/>
      <dgm:t>
        <a:bodyPr/>
        <a:lstStyle/>
        <a:p>
          <a:endParaRPr lang="es-CL" sz="2400"/>
        </a:p>
      </dgm:t>
    </dgm:pt>
    <dgm:pt modelId="{EAD81BE2-DA10-4929-A6B0-E3A1688BACFC}" type="sibTrans" cxnId="{6823CBDD-3148-4D23-911A-8E994ACBF52D}">
      <dgm:prSet/>
      <dgm:spPr/>
      <dgm:t>
        <a:bodyPr/>
        <a:lstStyle/>
        <a:p>
          <a:endParaRPr lang="es-CL" sz="2400"/>
        </a:p>
      </dgm:t>
    </dgm:pt>
    <dgm:pt modelId="{20935C14-D4F4-4C43-A4F5-CF03F94F99BF}">
      <dgm:prSet phldrT="[Texto]" custT="1"/>
      <dgm:spPr/>
      <dgm:t>
        <a:bodyPr/>
        <a:lstStyle/>
        <a:p>
          <a:r>
            <a:rPr lang="es-CL" sz="1600" dirty="0" smtClean="0"/>
            <a:t>Encargado de realizar las ventas de los productos en una empresa</a:t>
          </a:r>
          <a:endParaRPr lang="es-CL" sz="1600" dirty="0"/>
        </a:p>
      </dgm:t>
    </dgm:pt>
    <dgm:pt modelId="{AE41A73B-046A-4F23-9273-7FB95CA83450}" type="parTrans" cxnId="{7AFC9150-349C-4D08-BA7F-1996DC8F2A74}">
      <dgm:prSet/>
      <dgm:spPr/>
      <dgm:t>
        <a:bodyPr/>
        <a:lstStyle/>
        <a:p>
          <a:endParaRPr lang="es-CL" sz="2400"/>
        </a:p>
      </dgm:t>
    </dgm:pt>
    <dgm:pt modelId="{0B754E3A-EBF4-499B-BB5B-E5DCD5BFD40D}" type="sibTrans" cxnId="{7AFC9150-349C-4D08-BA7F-1996DC8F2A74}">
      <dgm:prSet/>
      <dgm:spPr/>
      <dgm:t>
        <a:bodyPr/>
        <a:lstStyle/>
        <a:p>
          <a:endParaRPr lang="es-CL" sz="2400"/>
        </a:p>
      </dgm:t>
    </dgm:pt>
    <dgm:pt modelId="{9C8823D2-B723-4529-8A8B-E857A4A50B6C}">
      <dgm:prSet phldrT="[Texto]" custT="1"/>
      <dgm:spPr/>
      <dgm:t>
        <a:bodyPr/>
        <a:lstStyle/>
        <a:p>
          <a:r>
            <a:rPr lang="es-CL" sz="1600" dirty="0" smtClean="0"/>
            <a:t> Encargado de  selección, contratación, mantención, capacitación de personal.</a:t>
          </a:r>
          <a:endParaRPr lang="es-CL" sz="1600" dirty="0"/>
        </a:p>
      </dgm:t>
    </dgm:pt>
    <dgm:pt modelId="{57F4BF8B-22B4-442F-8ABA-B107FBFD53BB}" type="parTrans" cxnId="{68582B3A-97DF-4EDD-8102-A89E614405E0}">
      <dgm:prSet/>
      <dgm:spPr/>
      <dgm:t>
        <a:bodyPr/>
        <a:lstStyle/>
        <a:p>
          <a:endParaRPr lang="es-CL" sz="2400"/>
        </a:p>
      </dgm:t>
    </dgm:pt>
    <dgm:pt modelId="{B1A36164-0DAE-4553-B813-C0F01F963EC7}" type="sibTrans" cxnId="{68582B3A-97DF-4EDD-8102-A89E614405E0}">
      <dgm:prSet/>
      <dgm:spPr/>
      <dgm:t>
        <a:bodyPr/>
        <a:lstStyle/>
        <a:p>
          <a:endParaRPr lang="es-CL" sz="2400"/>
        </a:p>
      </dgm:t>
    </dgm:pt>
    <dgm:pt modelId="{1BFFCFEB-BB16-4D85-8448-7FD5A07CBB81}">
      <dgm:prSet phldrT="[Texto]" custT="1"/>
      <dgm:spPr/>
      <dgm:t>
        <a:bodyPr/>
        <a:lstStyle/>
        <a:p>
          <a:r>
            <a:rPr lang="es-CL" sz="2000" dirty="0" smtClean="0"/>
            <a:t>Área de Recursos Humanos</a:t>
          </a:r>
          <a:endParaRPr lang="es-CL" sz="2000" dirty="0"/>
        </a:p>
      </dgm:t>
    </dgm:pt>
    <dgm:pt modelId="{A0AC8928-21B1-4C4A-94C5-627D82361ECB}" type="parTrans" cxnId="{6E60C661-45EA-4855-A4E5-E5D00F050E68}">
      <dgm:prSet/>
      <dgm:spPr/>
      <dgm:t>
        <a:bodyPr/>
        <a:lstStyle/>
        <a:p>
          <a:endParaRPr lang="es-CL" sz="2400"/>
        </a:p>
      </dgm:t>
    </dgm:pt>
    <dgm:pt modelId="{87EF9EE4-8C4C-4529-BE01-8DEB5BF2E44F}" type="sibTrans" cxnId="{6E60C661-45EA-4855-A4E5-E5D00F050E68}">
      <dgm:prSet/>
      <dgm:spPr/>
      <dgm:t>
        <a:bodyPr/>
        <a:lstStyle/>
        <a:p>
          <a:endParaRPr lang="es-CL" sz="2400"/>
        </a:p>
      </dgm:t>
    </dgm:pt>
    <dgm:pt modelId="{C1DB96C6-2DC7-4279-B467-B6931E6A347A}">
      <dgm:prSet phldrT="[Texto]" custT="1"/>
      <dgm:spPr/>
      <dgm:t>
        <a:bodyPr/>
        <a:lstStyle/>
        <a:p>
          <a:r>
            <a:rPr lang="es-CL" sz="2000" dirty="0" smtClean="0"/>
            <a:t>Área de Contabilidad y Finanzas</a:t>
          </a:r>
          <a:endParaRPr lang="es-CL" sz="2000" dirty="0"/>
        </a:p>
      </dgm:t>
    </dgm:pt>
    <dgm:pt modelId="{6C67D793-BAA0-45CF-A6AC-34807A0620B1}" type="parTrans" cxnId="{8EBE3EF1-E76F-4A4D-A140-082D61160CB8}">
      <dgm:prSet/>
      <dgm:spPr/>
      <dgm:t>
        <a:bodyPr/>
        <a:lstStyle/>
        <a:p>
          <a:endParaRPr lang="es-CL" sz="2400"/>
        </a:p>
      </dgm:t>
    </dgm:pt>
    <dgm:pt modelId="{DC76C36F-9254-4121-8DEB-3AF71FAE517F}" type="sibTrans" cxnId="{8EBE3EF1-E76F-4A4D-A140-082D61160CB8}">
      <dgm:prSet/>
      <dgm:spPr/>
      <dgm:t>
        <a:bodyPr/>
        <a:lstStyle/>
        <a:p>
          <a:endParaRPr lang="es-CL" sz="2400"/>
        </a:p>
      </dgm:t>
    </dgm:pt>
    <dgm:pt modelId="{497E2A19-54B4-4F01-A6AF-1D91BDEA87E4}">
      <dgm:prSet phldrT="[Texto]" custT="1"/>
      <dgm:spPr/>
      <dgm:t>
        <a:bodyPr/>
        <a:lstStyle/>
        <a:p>
          <a:r>
            <a:rPr lang="es-CL" sz="1600" smtClean="0"/>
            <a:t>Gestionar operaciones contables, buscar oportunidades de inversión y financiamiento.</a:t>
          </a:r>
          <a:endParaRPr lang="es-CL" sz="1600" dirty="0"/>
        </a:p>
      </dgm:t>
    </dgm:pt>
    <dgm:pt modelId="{6AA51BBE-CF7C-4E34-86A2-2A1ABFF54476}" type="parTrans" cxnId="{8D2C96CF-77A0-4475-B6F4-850B4C18C8FE}">
      <dgm:prSet/>
      <dgm:spPr/>
      <dgm:t>
        <a:bodyPr/>
        <a:lstStyle/>
        <a:p>
          <a:endParaRPr lang="es-CL" sz="2400"/>
        </a:p>
      </dgm:t>
    </dgm:pt>
    <dgm:pt modelId="{C848A50A-14E9-4ADF-AE19-1AD883EAC9B3}" type="sibTrans" cxnId="{8D2C96CF-77A0-4475-B6F4-850B4C18C8FE}">
      <dgm:prSet/>
      <dgm:spPr/>
      <dgm:t>
        <a:bodyPr/>
        <a:lstStyle/>
        <a:p>
          <a:endParaRPr lang="es-CL" sz="2400"/>
        </a:p>
      </dgm:t>
    </dgm:pt>
    <dgm:pt modelId="{D97CB20F-C861-4DF0-9484-119E578D9D16}" type="pres">
      <dgm:prSet presAssocID="{05EA1E83-130A-43EE-9596-40BFBED9865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A5C00421-572B-4767-94CB-3E7471C343E2}" type="pres">
      <dgm:prSet presAssocID="{EDCADAFA-4FE6-46DA-BB64-9D7D510CA5DC}" presName="comp" presStyleCnt="0"/>
      <dgm:spPr/>
    </dgm:pt>
    <dgm:pt modelId="{49B419E4-2D65-42B7-8F17-B1FD56BBC2DD}" type="pres">
      <dgm:prSet presAssocID="{EDCADAFA-4FE6-46DA-BB64-9D7D510CA5DC}" presName="box" presStyleLbl="node1" presStyleIdx="0" presStyleCnt="3"/>
      <dgm:spPr/>
      <dgm:t>
        <a:bodyPr/>
        <a:lstStyle/>
        <a:p>
          <a:endParaRPr lang="es-CL"/>
        </a:p>
      </dgm:t>
    </dgm:pt>
    <dgm:pt modelId="{5F7FBE90-8FD1-45C2-B610-BE7B9763D258}" type="pres">
      <dgm:prSet presAssocID="{EDCADAFA-4FE6-46DA-BB64-9D7D510CA5DC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AD60E5C4-D22C-4CA8-AA6E-BE7827472773}" type="pres">
      <dgm:prSet presAssocID="{EDCADAFA-4FE6-46DA-BB64-9D7D510CA5D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D5B2FEF-5698-490B-937D-761220FE614D}" type="pres">
      <dgm:prSet presAssocID="{EAD81BE2-DA10-4929-A6B0-E3A1688BACFC}" presName="spacer" presStyleCnt="0"/>
      <dgm:spPr/>
    </dgm:pt>
    <dgm:pt modelId="{E38D59F9-B1E3-4A45-AC95-BD2AD7A180EA}" type="pres">
      <dgm:prSet presAssocID="{1BFFCFEB-BB16-4D85-8448-7FD5A07CBB81}" presName="comp" presStyleCnt="0"/>
      <dgm:spPr/>
    </dgm:pt>
    <dgm:pt modelId="{C59E26F1-54BA-4FFC-AA1E-F0AAC97F6629}" type="pres">
      <dgm:prSet presAssocID="{1BFFCFEB-BB16-4D85-8448-7FD5A07CBB81}" presName="box" presStyleLbl="node1" presStyleIdx="1" presStyleCnt="3"/>
      <dgm:spPr/>
      <dgm:t>
        <a:bodyPr/>
        <a:lstStyle/>
        <a:p>
          <a:endParaRPr lang="es-CL"/>
        </a:p>
      </dgm:t>
    </dgm:pt>
    <dgm:pt modelId="{A2C01AAB-C96E-4859-BDA6-A6EFBDAC701E}" type="pres">
      <dgm:prSet presAssocID="{1BFFCFEB-BB16-4D85-8448-7FD5A07CBB81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195F3B17-D24D-4A45-A405-AFD7C6EC84C3}" type="pres">
      <dgm:prSet presAssocID="{1BFFCFEB-BB16-4D85-8448-7FD5A07CBB8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5AECE16-CBCC-42F3-A4E8-FF450169319A}" type="pres">
      <dgm:prSet presAssocID="{87EF9EE4-8C4C-4529-BE01-8DEB5BF2E44F}" presName="spacer" presStyleCnt="0"/>
      <dgm:spPr/>
    </dgm:pt>
    <dgm:pt modelId="{62680864-6B43-4791-81BF-74FE2238BE1D}" type="pres">
      <dgm:prSet presAssocID="{C1DB96C6-2DC7-4279-B467-B6931E6A347A}" presName="comp" presStyleCnt="0"/>
      <dgm:spPr/>
    </dgm:pt>
    <dgm:pt modelId="{3ACF24FC-9182-45A8-A66B-4E4302D183AB}" type="pres">
      <dgm:prSet presAssocID="{C1DB96C6-2DC7-4279-B467-B6931E6A347A}" presName="box" presStyleLbl="node1" presStyleIdx="2" presStyleCnt="3" custScaleY="154967"/>
      <dgm:spPr/>
      <dgm:t>
        <a:bodyPr/>
        <a:lstStyle/>
        <a:p>
          <a:endParaRPr lang="es-CL"/>
        </a:p>
      </dgm:t>
    </dgm:pt>
    <dgm:pt modelId="{8E4174E9-B773-45A5-AB4D-99B1ED6D298B}" type="pres">
      <dgm:prSet presAssocID="{C1DB96C6-2DC7-4279-B467-B6931E6A347A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B2AC0D53-841B-42A3-AF94-25745E0103C4}" type="pres">
      <dgm:prSet presAssocID="{C1DB96C6-2DC7-4279-B467-B6931E6A347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6E9EE211-9A3C-47D3-AAEF-9DE9EF102C37}" type="presOf" srcId="{C1DB96C6-2DC7-4279-B467-B6931E6A347A}" destId="{B2AC0D53-841B-42A3-AF94-25745E0103C4}" srcOrd="1" destOrd="0" presId="urn:microsoft.com/office/officeart/2005/8/layout/vList4"/>
    <dgm:cxn modelId="{B50DA0AE-F09E-4814-A893-D83286C27774}" type="presOf" srcId="{1BFFCFEB-BB16-4D85-8448-7FD5A07CBB81}" destId="{195F3B17-D24D-4A45-A405-AFD7C6EC84C3}" srcOrd="1" destOrd="0" presId="urn:microsoft.com/office/officeart/2005/8/layout/vList4"/>
    <dgm:cxn modelId="{2F5CBE89-88C8-4CC3-9714-459A82B12AC3}" type="presOf" srcId="{9C8823D2-B723-4529-8A8B-E857A4A50B6C}" destId="{C59E26F1-54BA-4FFC-AA1E-F0AAC97F6629}" srcOrd="0" destOrd="1" presId="urn:microsoft.com/office/officeart/2005/8/layout/vList4"/>
    <dgm:cxn modelId="{68582B3A-97DF-4EDD-8102-A89E614405E0}" srcId="{1BFFCFEB-BB16-4D85-8448-7FD5A07CBB81}" destId="{9C8823D2-B723-4529-8A8B-E857A4A50B6C}" srcOrd="0" destOrd="0" parTransId="{57F4BF8B-22B4-442F-8ABA-B107FBFD53BB}" sibTransId="{B1A36164-0DAE-4553-B813-C0F01F963EC7}"/>
    <dgm:cxn modelId="{D55B7981-063F-4D07-96A5-75569701B41A}" type="presOf" srcId="{EDCADAFA-4FE6-46DA-BB64-9D7D510CA5DC}" destId="{49B419E4-2D65-42B7-8F17-B1FD56BBC2DD}" srcOrd="0" destOrd="0" presId="urn:microsoft.com/office/officeart/2005/8/layout/vList4"/>
    <dgm:cxn modelId="{62BF76B8-1421-4C26-95E5-AFE7768DD04D}" type="presOf" srcId="{497E2A19-54B4-4F01-A6AF-1D91BDEA87E4}" destId="{B2AC0D53-841B-42A3-AF94-25745E0103C4}" srcOrd="1" destOrd="1" presId="urn:microsoft.com/office/officeart/2005/8/layout/vList4"/>
    <dgm:cxn modelId="{FC7D4BAF-9D09-44C4-8804-F43292FC1A88}" type="presOf" srcId="{05EA1E83-130A-43EE-9596-40BFBED98653}" destId="{D97CB20F-C861-4DF0-9484-119E578D9D16}" srcOrd="0" destOrd="0" presId="urn:microsoft.com/office/officeart/2005/8/layout/vList4"/>
    <dgm:cxn modelId="{0107D728-18F8-436B-AF92-FAF6243E9315}" type="presOf" srcId="{EDCADAFA-4FE6-46DA-BB64-9D7D510CA5DC}" destId="{AD60E5C4-D22C-4CA8-AA6E-BE7827472773}" srcOrd="1" destOrd="0" presId="urn:microsoft.com/office/officeart/2005/8/layout/vList4"/>
    <dgm:cxn modelId="{DF59EB42-8E78-4A7D-A751-CC3DC76D895F}" type="presOf" srcId="{C1DB96C6-2DC7-4279-B467-B6931E6A347A}" destId="{3ACF24FC-9182-45A8-A66B-4E4302D183AB}" srcOrd="0" destOrd="0" presId="urn:microsoft.com/office/officeart/2005/8/layout/vList4"/>
    <dgm:cxn modelId="{1A6F75E7-B27A-4660-83A5-EA10250D5BAD}" type="presOf" srcId="{20935C14-D4F4-4C43-A4F5-CF03F94F99BF}" destId="{AD60E5C4-D22C-4CA8-AA6E-BE7827472773}" srcOrd="1" destOrd="1" presId="urn:microsoft.com/office/officeart/2005/8/layout/vList4"/>
    <dgm:cxn modelId="{179C8715-4FCD-46F4-9B52-D34C71ECF531}" type="presOf" srcId="{20935C14-D4F4-4C43-A4F5-CF03F94F99BF}" destId="{49B419E4-2D65-42B7-8F17-B1FD56BBC2DD}" srcOrd="0" destOrd="1" presId="urn:microsoft.com/office/officeart/2005/8/layout/vList4"/>
    <dgm:cxn modelId="{32CAB4E7-CE5C-493B-A55E-C6C04E1D64E0}" type="presOf" srcId="{497E2A19-54B4-4F01-A6AF-1D91BDEA87E4}" destId="{3ACF24FC-9182-45A8-A66B-4E4302D183AB}" srcOrd="0" destOrd="1" presId="urn:microsoft.com/office/officeart/2005/8/layout/vList4"/>
    <dgm:cxn modelId="{6E60C661-45EA-4855-A4E5-E5D00F050E68}" srcId="{05EA1E83-130A-43EE-9596-40BFBED98653}" destId="{1BFFCFEB-BB16-4D85-8448-7FD5A07CBB81}" srcOrd="1" destOrd="0" parTransId="{A0AC8928-21B1-4C4A-94C5-627D82361ECB}" sibTransId="{87EF9EE4-8C4C-4529-BE01-8DEB5BF2E44F}"/>
    <dgm:cxn modelId="{6823CBDD-3148-4D23-911A-8E994ACBF52D}" srcId="{05EA1E83-130A-43EE-9596-40BFBED98653}" destId="{EDCADAFA-4FE6-46DA-BB64-9D7D510CA5DC}" srcOrd="0" destOrd="0" parTransId="{CFF4F0B7-7CFC-4A91-9D71-BBA00F183437}" sibTransId="{EAD81BE2-DA10-4929-A6B0-E3A1688BACFC}"/>
    <dgm:cxn modelId="{4C017459-65D3-41EE-B511-C1E51DFC6323}" type="presOf" srcId="{1BFFCFEB-BB16-4D85-8448-7FD5A07CBB81}" destId="{C59E26F1-54BA-4FFC-AA1E-F0AAC97F6629}" srcOrd="0" destOrd="0" presId="urn:microsoft.com/office/officeart/2005/8/layout/vList4"/>
    <dgm:cxn modelId="{D9E67788-959D-4D55-80F5-4D396D66800C}" type="presOf" srcId="{9C8823D2-B723-4529-8A8B-E857A4A50B6C}" destId="{195F3B17-D24D-4A45-A405-AFD7C6EC84C3}" srcOrd="1" destOrd="1" presId="urn:microsoft.com/office/officeart/2005/8/layout/vList4"/>
    <dgm:cxn modelId="{8D2C96CF-77A0-4475-B6F4-850B4C18C8FE}" srcId="{C1DB96C6-2DC7-4279-B467-B6931E6A347A}" destId="{497E2A19-54B4-4F01-A6AF-1D91BDEA87E4}" srcOrd="0" destOrd="0" parTransId="{6AA51BBE-CF7C-4E34-86A2-2A1ABFF54476}" sibTransId="{C848A50A-14E9-4ADF-AE19-1AD883EAC9B3}"/>
    <dgm:cxn modelId="{7AFC9150-349C-4D08-BA7F-1996DC8F2A74}" srcId="{EDCADAFA-4FE6-46DA-BB64-9D7D510CA5DC}" destId="{20935C14-D4F4-4C43-A4F5-CF03F94F99BF}" srcOrd="0" destOrd="0" parTransId="{AE41A73B-046A-4F23-9273-7FB95CA83450}" sibTransId="{0B754E3A-EBF4-499B-BB5B-E5DCD5BFD40D}"/>
    <dgm:cxn modelId="{8EBE3EF1-E76F-4A4D-A140-082D61160CB8}" srcId="{05EA1E83-130A-43EE-9596-40BFBED98653}" destId="{C1DB96C6-2DC7-4279-B467-B6931E6A347A}" srcOrd="2" destOrd="0" parTransId="{6C67D793-BAA0-45CF-A6AC-34807A0620B1}" sibTransId="{DC76C36F-9254-4121-8DEB-3AF71FAE517F}"/>
    <dgm:cxn modelId="{A0B31F6E-4700-451E-A8B4-EABA82D1C861}" type="presParOf" srcId="{D97CB20F-C861-4DF0-9484-119E578D9D16}" destId="{A5C00421-572B-4767-94CB-3E7471C343E2}" srcOrd="0" destOrd="0" presId="urn:microsoft.com/office/officeart/2005/8/layout/vList4"/>
    <dgm:cxn modelId="{0FBFC76B-3DEB-4278-8D81-6F6451C1410F}" type="presParOf" srcId="{A5C00421-572B-4767-94CB-3E7471C343E2}" destId="{49B419E4-2D65-42B7-8F17-B1FD56BBC2DD}" srcOrd="0" destOrd="0" presId="urn:microsoft.com/office/officeart/2005/8/layout/vList4"/>
    <dgm:cxn modelId="{7F8C96AC-5ABD-4813-A1B2-86FE16A0BAE8}" type="presParOf" srcId="{A5C00421-572B-4767-94CB-3E7471C343E2}" destId="{5F7FBE90-8FD1-45C2-B610-BE7B9763D258}" srcOrd="1" destOrd="0" presId="urn:microsoft.com/office/officeart/2005/8/layout/vList4"/>
    <dgm:cxn modelId="{88FB6840-8C8C-4747-ACB3-449F6D451E9D}" type="presParOf" srcId="{A5C00421-572B-4767-94CB-3E7471C343E2}" destId="{AD60E5C4-D22C-4CA8-AA6E-BE7827472773}" srcOrd="2" destOrd="0" presId="urn:microsoft.com/office/officeart/2005/8/layout/vList4"/>
    <dgm:cxn modelId="{A34F5F37-5521-447B-B00C-9ECEA23BFB69}" type="presParOf" srcId="{D97CB20F-C861-4DF0-9484-119E578D9D16}" destId="{5D5B2FEF-5698-490B-937D-761220FE614D}" srcOrd="1" destOrd="0" presId="urn:microsoft.com/office/officeart/2005/8/layout/vList4"/>
    <dgm:cxn modelId="{EB9DC07C-45CD-4D88-A225-4BB08F6A508A}" type="presParOf" srcId="{D97CB20F-C861-4DF0-9484-119E578D9D16}" destId="{E38D59F9-B1E3-4A45-AC95-BD2AD7A180EA}" srcOrd="2" destOrd="0" presId="urn:microsoft.com/office/officeart/2005/8/layout/vList4"/>
    <dgm:cxn modelId="{6FB3A2CB-411D-4337-AE99-F534459BE233}" type="presParOf" srcId="{E38D59F9-B1E3-4A45-AC95-BD2AD7A180EA}" destId="{C59E26F1-54BA-4FFC-AA1E-F0AAC97F6629}" srcOrd="0" destOrd="0" presId="urn:microsoft.com/office/officeart/2005/8/layout/vList4"/>
    <dgm:cxn modelId="{20D85435-8C14-4A68-86DB-FD8EAD688756}" type="presParOf" srcId="{E38D59F9-B1E3-4A45-AC95-BD2AD7A180EA}" destId="{A2C01AAB-C96E-4859-BDA6-A6EFBDAC701E}" srcOrd="1" destOrd="0" presId="urn:microsoft.com/office/officeart/2005/8/layout/vList4"/>
    <dgm:cxn modelId="{5A258364-404B-4A45-956A-93642657FB0C}" type="presParOf" srcId="{E38D59F9-B1E3-4A45-AC95-BD2AD7A180EA}" destId="{195F3B17-D24D-4A45-A405-AFD7C6EC84C3}" srcOrd="2" destOrd="0" presId="urn:microsoft.com/office/officeart/2005/8/layout/vList4"/>
    <dgm:cxn modelId="{DEF2B10A-B943-4FFC-B009-583457913686}" type="presParOf" srcId="{D97CB20F-C861-4DF0-9484-119E578D9D16}" destId="{85AECE16-CBCC-42F3-A4E8-FF450169319A}" srcOrd="3" destOrd="0" presId="urn:microsoft.com/office/officeart/2005/8/layout/vList4"/>
    <dgm:cxn modelId="{8C749B14-53FD-43D9-8C50-7AD6EEE43E91}" type="presParOf" srcId="{D97CB20F-C861-4DF0-9484-119E578D9D16}" destId="{62680864-6B43-4791-81BF-74FE2238BE1D}" srcOrd="4" destOrd="0" presId="urn:microsoft.com/office/officeart/2005/8/layout/vList4"/>
    <dgm:cxn modelId="{C3163C7F-6A4C-495E-8E6B-A636F2B43D16}" type="presParOf" srcId="{62680864-6B43-4791-81BF-74FE2238BE1D}" destId="{3ACF24FC-9182-45A8-A66B-4E4302D183AB}" srcOrd="0" destOrd="0" presId="urn:microsoft.com/office/officeart/2005/8/layout/vList4"/>
    <dgm:cxn modelId="{0EB89D8A-061C-470F-AA3D-904CA32C436B}" type="presParOf" srcId="{62680864-6B43-4791-81BF-74FE2238BE1D}" destId="{8E4174E9-B773-45A5-AB4D-99B1ED6D298B}" srcOrd="1" destOrd="0" presId="urn:microsoft.com/office/officeart/2005/8/layout/vList4"/>
    <dgm:cxn modelId="{F325942C-B214-400A-86BA-A14552BA1AB9}" type="presParOf" srcId="{62680864-6B43-4791-81BF-74FE2238BE1D}" destId="{B2AC0D53-841B-42A3-AF94-25745E0103C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FBE8D-521C-49B8-A168-852585998EA2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0C89908B-643C-4292-A535-38710565F607}">
      <dgm:prSet/>
      <dgm:spPr/>
      <dgm:t>
        <a:bodyPr/>
        <a:lstStyle/>
        <a:p>
          <a:r>
            <a:rPr lang="es-CL" b="0" dirty="0" smtClean="0"/>
            <a:t>Actividades realizadas para evaluar la calidad de los productos desarrollados: Auditorías, pruebas, Inspecciones, etc.</a:t>
          </a:r>
          <a:endParaRPr lang="es-CL" b="0" dirty="0"/>
        </a:p>
      </dgm:t>
    </dgm:pt>
    <dgm:pt modelId="{53F94350-CC16-45B4-B9B2-4DCD30901C22}">
      <dgm:prSet phldrT="[Texto]"/>
      <dgm:spPr/>
      <dgm:t>
        <a:bodyPr/>
        <a:lstStyle/>
        <a:p>
          <a:r>
            <a:rPr lang="es-CL" b="1" dirty="0" smtClean="0"/>
            <a:t>Control de Calidad:</a:t>
          </a:r>
          <a:endParaRPr lang="es-CL" b="1" dirty="0"/>
        </a:p>
      </dgm:t>
    </dgm:pt>
    <dgm:pt modelId="{E8F18B15-4F5D-414A-A931-C230587CF264}" type="sibTrans" cxnId="{C91A679F-A054-47C7-9A57-01CB6C625802}">
      <dgm:prSet/>
      <dgm:spPr/>
      <dgm:t>
        <a:bodyPr/>
        <a:lstStyle/>
        <a:p>
          <a:endParaRPr lang="es-CL"/>
        </a:p>
      </dgm:t>
    </dgm:pt>
    <dgm:pt modelId="{9E469BA1-146B-4F17-AD75-E88D7793530A}" type="parTrans" cxnId="{C91A679F-A054-47C7-9A57-01CB6C625802}">
      <dgm:prSet/>
      <dgm:spPr/>
      <dgm:t>
        <a:bodyPr/>
        <a:lstStyle/>
        <a:p>
          <a:endParaRPr lang="es-CL"/>
        </a:p>
      </dgm:t>
    </dgm:pt>
    <dgm:pt modelId="{F02A1B5A-6C26-43DF-9AF3-0ABC0E18F47C}" type="sibTrans" cxnId="{D39D3C1C-2977-4EDC-B008-7553BDC8224A}">
      <dgm:prSet/>
      <dgm:spPr/>
      <dgm:t>
        <a:bodyPr/>
        <a:lstStyle/>
        <a:p>
          <a:endParaRPr lang="es-CL"/>
        </a:p>
      </dgm:t>
    </dgm:pt>
    <dgm:pt modelId="{02B94E21-1C1D-4486-B651-22E825A5A680}" type="parTrans" cxnId="{D39D3C1C-2977-4EDC-B008-7553BDC8224A}">
      <dgm:prSet/>
      <dgm:spPr/>
      <dgm:t>
        <a:bodyPr/>
        <a:lstStyle/>
        <a:p>
          <a:endParaRPr lang="es-CL"/>
        </a:p>
      </dgm:t>
    </dgm:pt>
    <dgm:pt modelId="{0360FF5A-5A4E-4436-B0F7-AA7EB5A07AB3}">
      <dgm:prSet/>
      <dgm:spPr/>
      <dgm:t>
        <a:bodyPr/>
        <a:lstStyle/>
        <a:p>
          <a:r>
            <a:rPr lang="es-CL" dirty="0" smtClean="0"/>
            <a:t>Actividades planificadas y sistemáticas necesarias para asegurar el cumplimiento de los requisitos.</a:t>
          </a:r>
          <a:endParaRPr lang="es-CL" dirty="0"/>
        </a:p>
      </dgm:t>
    </dgm:pt>
    <dgm:pt modelId="{F6271DDF-088B-4516-8CF2-88B1FF55C07C}">
      <dgm:prSet phldrT="[Texto]"/>
      <dgm:spPr/>
      <dgm:t>
        <a:bodyPr/>
        <a:lstStyle/>
        <a:p>
          <a:r>
            <a:rPr lang="es-CL" b="1" dirty="0" smtClean="0"/>
            <a:t>Aseguramiento de calidad:</a:t>
          </a:r>
          <a:endParaRPr lang="es-CL" dirty="0"/>
        </a:p>
      </dgm:t>
    </dgm:pt>
    <dgm:pt modelId="{5D3E3E38-0ADA-4A24-9175-C888127EC224}" type="sibTrans" cxnId="{A10E0A83-D7A1-4677-A58E-4828BE551EFE}">
      <dgm:prSet/>
      <dgm:spPr/>
      <dgm:t>
        <a:bodyPr/>
        <a:lstStyle/>
        <a:p>
          <a:endParaRPr lang="es-CL"/>
        </a:p>
      </dgm:t>
    </dgm:pt>
    <dgm:pt modelId="{2863B179-8347-4DBE-BF44-600F21CA7391}" type="parTrans" cxnId="{A10E0A83-D7A1-4677-A58E-4828BE551EFE}">
      <dgm:prSet/>
      <dgm:spPr/>
      <dgm:t>
        <a:bodyPr/>
        <a:lstStyle/>
        <a:p>
          <a:endParaRPr lang="es-CL"/>
        </a:p>
      </dgm:t>
    </dgm:pt>
    <dgm:pt modelId="{B26F5110-9919-45DC-8BE3-3E5872FBD81F}" type="sibTrans" cxnId="{7B433532-3E79-4B2A-AAC4-C3794547818E}">
      <dgm:prSet/>
      <dgm:spPr/>
      <dgm:t>
        <a:bodyPr/>
        <a:lstStyle/>
        <a:p>
          <a:endParaRPr lang="es-CL"/>
        </a:p>
      </dgm:t>
    </dgm:pt>
    <dgm:pt modelId="{3A3BCD0D-8522-4DD0-AA11-3F64B21C7219}" type="parTrans" cxnId="{7B433532-3E79-4B2A-AAC4-C3794547818E}">
      <dgm:prSet/>
      <dgm:spPr/>
      <dgm:t>
        <a:bodyPr/>
        <a:lstStyle/>
        <a:p>
          <a:endParaRPr lang="es-CL"/>
        </a:p>
      </dgm:t>
    </dgm:pt>
    <dgm:pt modelId="{6B492B54-7A63-4F49-AB58-D2F72E72E24F}">
      <dgm:prSet custT="1"/>
      <dgm:spPr/>
      <dgm:t>
        <a:bodyPr/>
        <a:lstStyle/>
        <a:p>
          <a:r>
            <a:rPr lang="es-CL" sz="1400" dirty="0" smtClean="0"/>
            <a:t>Dirigir y controlar una organización para asegurar y controlar la calidad de sus procesos y productos.</a:t>
          </a:r>
          <a:endParaRPr lang="es-CL" sz="1400" dirty="0"/>
        </a:p>
      </dgm:t>
    </dgm:pt>
    <dgm:pt modelId="{096E66DD-E0C7-4B7F-A434-9419B21C5187}">
      <dgm:prSet phldrT="[Texto]"/>
      <dgm:spPr/>
      <dgm:t>
        <a:bodyPr/>
        <a:lstStyle/>
        <a:p>
          <a:r>
            <a:rPr lang="es-CL" b="1" dirty="0" smtClean="0"/>
            <a:t>Gestión de Calidad:</a:t>
          </a:r>
          <a:endParaRPr lang="es-CL" dirty="0"/>
        </a:p>
      </dgm:t>
    </dgm:pt>
    <dgm:pt modelId="{BC62C573-FA37-4F90-B767-4002BEF14DCD}" type="sibTrans" cxnId="{5C8BB64D-4305-4F95-851D-5FC14FF1EDBF}">
      <dgm:prSet/>
      <dgm:spPr/>
      <dgm:t>
        <a:bodyPr/>
        <a:lstStyle/>
        <a:p>
          <a:endParaRPr lang="es-CL"/>
        </a:p>
      </dgm:t>
    </dgm:pt>
    <dgm:pt modelId="{0DC47D17-CB95-4E31-B1C7-5DBE8DD90FCD}" type="parTrans" cxnId="{5C8BB64D-4305-4F95-851D-5FC14FF1EDBF}">
      <dgm:prSet/>
      <dgm:spPr/>
      <dgm:t>
        <a:bodyPr/>
        <a:lstStyle/>
        <a:p>
          <a:endParaRPr lang="es-CL"/>
        </a:p>
      </dgm:t>
    </dgm:pt>
    <dgm:pt modelId="{352EA74B-3266-485B-B0D5-F92B84B6BD2A}" type="sibTrans" cxnId="{13D5DDE5-1160-4362-8791-CE9969A579D2}">
      <dgm:prSet/>
      <dgm:spPr/>
      <dgm:t>
        <a:bodyPr/>
        <a:lstStyle/>
        <a:p>
          <a:endParaRPr lang="es-CL"/>
        </a:p>
      </dgm:t>
    </dgm:pt>
    <dgm:pt modelId="{C7204FE0-9BD1-4075-B4DA-457D87AE0F38}" type="parTrans" cxnId="{13D5DDE5-1160-4362-8791-CE9969A579D2}">
      <dgm:prSet/>
      <dgm:spPr/>
      <dgm:t>
        <a:bodyPr/>
        <a:lstStyle/>
        <a:p>
          <a:endParaRPr lang="es-CL"/>
        </a:p>
      </dgm:t>
    </dgm:pt>
    <dgm:pt modelId="{5C212F18-7BF0-4DFE-A817-DC4C9DD9736F}" type="pres">
      <dgm:prSet presAssocID="{15EFBE8D-521C-49B8-A168-852585998EA2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678E35A2-8BFA-4A17-A850-736AA6A69929}" type="pres">
      <dgm:prSet presAssocID="{15EFBE8D-521C-49B8-A168-852585998EA2}" presName="outerBox" presStyleCnt="0"/>
      <dgm:spPr/>
      <dgm:t>
        <a:bodyPr/>
        <a:lstStyle/>
        <a:p>
          <a:endParaRPr lang="es-CL"/>
        </a:p>
      </dgm:t>
    </dgm:pt>
    <dgm:pt modelId="{F5B81ADA-D2DB-4094-A57D-CCAC46245B09}" type="pres">
      <dgm:prSet presAssocID="{15EFBE8D-521C-49B8-A168-852585998EA2}" presName="outerBoxParent" presStyleLbl="node1" presStyleIdx="0" presStyleCnt="3"/>
      <dgm:spPr/>
      <dgm:t>
        <a:bodyPr/>
        <a:lstStyle/>
        <a:p>
          <a:endParaRPr lang="es-CL"/>
        </a:p>
      </dgm:t>
    </dgm:pt>
    <dgm:pt modelId="{99293E8F-B65F-45C2-9C91-9289DE376044}" type="pres">
      <dgm:prSet presAssocID="{15EFBE8D-521C-49B8-A168-852585998EA2}" presName="outerBoxChildren" presStyleCnt="0"/>
      <dgm:spPr/>
      <dgm:t>
        <a:bodyPr/>
        <a:lstStyle/>
        <a:p>
          <a:endParaRPr lang="es-CL"/>
        </a:p>
      </dgm:t>
    </dgm:pt>
    <dgm:pt modelId="{A091BBAF-5418-46B4-B64B-53474D370A0A}" type="pres">
      <dgm:prSet presAssocID="{6B492B54-7A63-4F49-AB58-D2F72E72E24F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9DED186-C293-4EB8-B151-BB1565957B1F}" type="pres">
      <dgm:prSet presAssocID="{15EFBE8D-521C-49B8-A168-852585998EA2}" presName="middleBox" presStyleCnt="0"/>
      <dgm:spPr/>
      <dgm:t>
        <a:bodyPr/>
        <a:lstStyle/>
        <a:p>
          <a:endParaRPr lang="es-CL"/>
        </a:p>
      </dgm:t>
    </dgm:pt>
    <dgm:pt modelId="{95FF8858-37BE-4ACB-8359-256C097B06B6}" type="pres">
      <dgm:prSet presAssocID="{15EFBE8D-521C-49B8-A168-852585998EA2}" presName="middleBoxParent" presStyleLbl="node1" presStyleIdx="1" presStyleCnt="3"/>
      <dgm:spPr/>
      <dgm:t>
        <a:bodyPr/>
        <a:lstStyle/>
        <a:p>
          <a:endParaRPr lang="es-CL"/>
        </a:p>
      </dgm:t>
    </dgm:pt>
    <dgm:pt modelId="{DB6433B6-13E0-49EE-9CCC-19245896C6AF}" type="pres">
      <dgm:prSet presAssocID="{15EFBE8D-521C-49B8-A168-852585998EA2}" presName="middleBoxChildren" presStyleCnt="0"/>
      <dgm:spPr/>
      <dgm:t>
        <a:bodyPr/>
        <a:lstStyle/>
        <a:p>
          <a:endParaRPr lang="es-CL"/>
        </a:p>
      </dgm:t>
    </dgm:pt>
    <dgm:pt modelId="{9B808155-D305-45A0-9A77-CE346DC56A53}" type="pres">
      <dgm:prSet presAssocID="{0360FF5A-5A4E-4436-B0F7-AA7EB5A07AB3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C042835-FEBF-4156-8E54-CB8F680DF83A}" type="pres">
      <dgm:prSet presAssocID="{15EFBE8D-521C-49B8-A168-852585998EA2}" presName="centerBox" presStyleCnt="0"/>
      <dgm:spPr/>
      <dgm:t>
        <a:bodyPr/>
        <a:lstStyle/>
        <a:p>
          <a:endParaRPr lang="es-CL"/>
        </a:p>
      </dgm:t>
    </dgm:pt>
    <dgm:pt modelId="{B75D980B-D4E2-468A-B806-86FFC3785259}" type="pres">
      <dgm:prSet presAssocID="{15EFBE8D-521C-49B8-A168-852585998EA2}" presName="centerBoxParent" presStyleLbl="node1" presStyleIdx="2" presStyleCnt="3"/>
      <dgm:spPr/>
      <dgm:t>
        <a:bodyPr/>
        <a:lstStyle/>
        <a:p>
          <a:endParaRPr lang="es-CL"/>
        </a:p>
      </dgm:t>
    </dgm:pt>
    <dgm:pt modelId="{DCB7CA74-6EFF-498E-A36D-6D11FEF9AA1F}" type="pres">
      <dgm:prSet presAssocID="{15EFBE8D-521C-49B8-A168-852585998EA2}" presName="centerBoxChildren" presStyleCnt="0"/>
      <dgm:spPr/>
      <dgm:t>
        <a:bodyPr/>
        <a:lstStyle/>
        <a:p>
          <a:endParaRPr lang="es-CL"/>
        </a:p>
      </dgm:t>
    </dgm:pt>
    <dgm:pt modelId="{77B9217B-A38B-44AD-BCB9-3CB9C92EAAD4}" type="pres">
      <dgm:prSet presAssocID="{0C89908B-643C-4292-A535-38710565F607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7B433532-3E79-4B2A-AAC4-C3794547818E}" srcId="{F6271DDF-088B-4516-8CF2-88B1FF55C07C}" destId="{0360FF5A-5A4E-4436-B0F7-AA7EB5A07AB3}" srcOrd="0" destOrd="0" parTransId="{3A3BCD0D-8522-4DD0-AA11-3F64B21C7219}" sibTransId="{B26F5110-9919-45DC-8BE3-3E5872FBD81F}"/>
    <dgm:cxn modelId="{C928503E-644F-42EE-8C4E-90DE11BDDABF}" type="presOf" srcId="{F6271DDF-088B-4516-8CF2-88B1FF55C07C}" destId="{95FF8858-37BE-4ACB-8359-256C097B06B6}" srcOrd="0" destOrd="0" presId="urn:microsoft.com/office/officeart/2005/8/layout/target2"/>
    <dgm:cxn modelId="{5C8BB64D-4305-4F95-851D-5FC14FF1EDBF}" srcId="{15EFBE8D-521C-49B8-A168-852585998EA2}" destId="{096E66DD-E0C7-4B7F-A434-9419B21C5187}" srcOrd="0" destOrd="0" parTransId="{0DC47D17-CB95-4E31-B1C7-5DBE8DD90FCD}" sibTransId="{BC62C573-FA37-4F90-B767-4002BEF14DCD}"/>
    <dgm:cxn modelId="{D39D3C1C-2977-4EDC-B008-7553BDC8224A}" srcId="{53F94350-CC16-45B4-B9B2-4DCD30901C22}" destId="{0C89908B-643C-4292-A535-38710565F607}" srcOrd="0" destOrd="0" parTransId="{02B94E21-1C1D-4486-B651-22E825A5A680}" sibTransId="{F02A1B5A-6C26-43DF-9AF3-0ABC0E18F47C}"/>
    <dgm:cxn modelId="{13D5DDE5-1160-4362-8791-CE9969A579D2}" srcId="{096E66DD-E0C7-4B7F-A434-9419B21C5187}" destId="{6B492B54-7A63-4F49-AB58-D2F72E72E24F}" srcOrd="0" destOrd="0" parTransId="{C7204FE0-9BD1-4075-B4DA-457D87AE0F38}" sibTransId="{352EA74B-3266-485B-B0D5-F92B84B6BD2A}"/>
    <dgm:cxn modelId="{4B2B558E-0236-46AB-A739-1795FA7A663C}" type="presOf" srcId="{15EFBE8D-521C-49B8-A168-852585998EA2}" destId="{5C212F18-7BF0-4DFE-A817-DC4C9DD9736F}" srcOrd="0" destOrd="0" presId="urn:microsoft.com/office/officeart/2005/8/layout/target2"/>
    <dgm:cxn modelId="{AD516FE1-35F9-46A9-985E-D2A0AFA942E6}" type="presOf" srcId="{6B492B54-7A63-4F49-AB58-D2F72E72E24F}" destId="{A091BBAF-5418-46B4-B64B-53474D370A0A}" srcOrd="0" destOrd="0" presId="urn:microsoft.com/office/officeart/2005/8/layout/target2"/>
    <dgm:cxn modelId="{87E98A8F-F50F-465B-907C-5636D5D328C9}" type="presOf" srcId="{53F94350-CC16-45B4-B9B2-4DCD30901C22}" destId="{B75D980B-D4E2-468A-B806-86FFC3785259}" srcOrd="0" destOrd="0" presId="urn:microsoft.com/office/officeart/2005/8/layout/target2"/>
    <dgm:cxn modelId="{192FEE53-D313-402D-B3BC-9FFA67E99987}" type="presOf" srcId="{0C89908B-643C-4292-A535-38710565F607}" destId="{77B9217B-A38B-44AD-BCB9-3CB9C92EAAD4}" srcOrd="0" destOrd="0" presId="urn:microsoft.com/office/officeart/2005/8/layout/target2"/>
    <dgm:cxn modelId="{62F14CDC-7F4B-4100-8196-67B03E63C3E4}" type="presOf" srcId="{0360FF5A-5A4E-4436-B0F7-AA7EB5A07AB3}" destId="{9B808155-D305-45A0-9A77-CE346DC56A53}" srcOrd="0" destOrd="0" presId="urn:microsoft.com/office/officeart/2005/8/layout/target2"/>
    <dgm:cxn modelId="{B4A2B1EE-54F1-4E75-815F-196793931389}" type="presOf" srcId="{096E66DD-E0C7-4B7F-A434-9419B21C5187}" destId="{F5B81ADA-D2DB-4094-A57D-CCAC46245B09}" srcOrd="0" destOrd="0" presId="urn:microsoft.com/office/officeart/2005/8/layout/target2"/>
    <dgm:cxn modelId="{C91A679F-A054-47C7-9A57-01CB6C625802}" srcId="{15EFBE8D-521C-49B8-A168-852585998EA2}" destId="{53F94350-CC16-45B4-B9B2-4DCD30901C22}" srcOrd="2" destOrd="0" parTransId="{9E469BA1-146B-4F17-AD75-E88D7793530A}" sibTransId="{E8F18B15-4F5D-414A-A931-C230587CF264}"/>
    <dgm:cxn modelId="{A10E0A83-D7A1-4677-A58E-4828BE551EFE}" srcId="{15EFBE8D-521C-49B8-A168-852585998EA2}" destId="{F6271DDF-088B-4516-8CF2-88B1FF55C07C}" srcOrd="1" destOrd="0" parTransId="{2863B179-8347-4DBE-BF44-600F21CA7391}" sibTransId="{5D3E3E38-0ADA-4A24-9175-C888127EC224}"/>
    <dgm:cxn modelId="{AEAF9CDD-8B94-43DD-A3A8-80ACEEE16790}" type="presParOf" srcId="{5C212F18-7BF0-4DFE-A817-DC4C9DD9736F}" destId="{678E35A2-8BFA-4A17-A850-736AA6A69929}" srcOrd="0" destOrd="0" presId="urn:microsoft.com/office/officeart/2005/8/layout/target2"/>
    <dgm:cxn modelId="{730620BD-A4F5-4332-B79E-FA1CFE8487AD}" type="presParOf" srcId="{678E35A2-8BFA-4A17-A850-736AA6A69929}" destId="{F5B81ADA-D2DB-4094-A57D-CCAC46245B09}" srcOrd="0" destOrd="0" presId="urn:microsoft.com/office/officeart/2005/8/layout/target2"/>
    <dgm:cxn modelId="{6CDEED97-6FD8-4930-BBFD-432A3798E155}" type="presParOf" srcId="{678E35A2-8BFA-4A17-A850-736AA6A69929}" destId="{99293E8F-B65F-45C2-9C91-9289DE376044}" srcOrd="1" destOrd="0" presId="urn:microsoft.com/office/officeart/2005/8/layout/target2"/>
    <dgm:cxn modelId="{E9A537C7-42A0-4CA2-AE67-C6834A9AC1E4}" type="presParOf" srcId="{99293E8F-B65F-45C2-9C91-9289DE376044}" destId="{A091BBAF-5418-46B4-B64B-53474D370A0A}" srcOrd="0" destOrd="0" presId="urn:microsoft.com/office/officeart/2005/8/layout/target2"/>
    <dgm:cxn modelId="{72C84C61-1F86-4CC9-88D6-CF9FDB9F4C78}" type="presParOf" srcId="{5C212F18-7BF0-4DFE-A817-DC4C9DD9736F}" destId="{99DED186-C293-4EB8-B151-BB1565957B1F}" srcOrd="1" destOrd="0" presId="urn:microsoft.com/office/officeart/2005/8/layout/target2"/>
    <dgm:cxn modelId="{CCD4ADA4-21C6-4B8C-8BAD-97B3FCC7341C}" type="presParOf" srcId="{99DED186-C293-4EB8-B151-BB1565957B1F}" destId="{95FF8858-37BE-4ACB-8359-256C097B06B6}" srcOrd="0" destOrd="0" presId="urn:microsoft.com/office/officeart/2005/8/layout/target2"/>
    <dgm:cxn modelId="{C3AEE3D1-C358-4D05-83ED-64D6F9E8E9AC}" type="presParOf" srcId="{99DED186-C293-4EB8-B151-BB1565957B1F}" destId="{DB6433B6-13E0-49EE-9CCC-19245896C6AF}" srcOrd="1" destOrd="0" presId="urn:microsoft.com/office/officeart/2005/8/layout/target2"/>
    <dgm:cxn modelId="{5600ABD6-A4B0-4DEC-8D62-F26FFC8FCB7B}" type="presParOf" srcId="{DB6433B6-13E0-49EE-9CCC-19245896C6AF}" destId="{9B808155-D305-45A0-9A77-CE346DC56A53}" srcOrd="0" destOrd="0" presId="urn:microsoft.com/office/officeart/2005/8/layout/target2"/>
    <dgm:cxn modelId="{9D01C2EC-5D6A-4F9D-8F50-02676DF84623}" type="presParOf" srcId="{5C212F18-7BF0-4DFE-A817-DC4C9DD9736F}" destId="{BC042835-FEBF-4156-8E54-CB8F680DF83A}" srcOrd="2" destOrd="0" presId="urn:microsoft.com/office/officeart/2005/8/layout/target2"/>
    <dgm:cxn modelId="{D068924D-98EE-4A48-A0A5-1309295EAE45}" type="presParOf" srcId="{BC042835-FEBF-4156-8E54-CB8F680DF83A}" destId="{B75D980B-D4E2-468A-B806-86FFC3785259}" srcOrd="0" destOrd="0" presId="urn:microsoft.com/office/officeart/2005/8/layout/target2"/>
    <dgm:cxn modelId="{4C0D4E40-5F87-40E6-BAF4-F29E5EDF191B}" type="presParOf" srcId="{BC042835-FEBF-4156-8E54-CB8F680DF83A}" destId="{DCB7CA74-6EFF-498E-A36D-6D11FEF9AA1F}" srcOrd="1" destOrd="0" presId="urn:microsoft.com/office/officeart/2005/8/layout/target2"/>
    <dgm:cxn modelId="{B73B3B6D-A323-44A4-84C3-2A60D0FE81F8}" type="presParOf" srcId="{DCB7CA74-6EFF-498E-A36D-6D11FEF9AA1F}" destId="{77B9217B-A38B-44AD-BCB9-3CB9C92EAAD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4A02FF-A3F9-4517-B866-4CD237FCD268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0048787F-ABEC-453E-9E10-46905A03E4C6}">
      <dgm:prSet phldrT="[Texto]" custT="1"/>
      <dgm:spPr/>
      <dgm:t>
        <a:bodyPr/>
        <a:lstStyle/>
        <a:p>
          <a:r>
            <a:rPr lang="es-CL" sz="3600" dirty="0" smtClean="0"/>
            <a:t>Test Manager</a:t>
          </a:r>
          <a:endParaRPr lang="es-CL" sz="3600" dirty="0"/>
        </a:p>
      </dgm:t>
    </dgm:pt>
    <dgm:pt modelId="{1BBD2CF3-7F09-41ED-B91D-2D661D218201}" type="parTrans" cxnId="{8A19BF16-452F-4449-924B-7336359A1764}">
      <dgm:prSet/>
      <dgm:spPr/>
      <dgm:t>
        <a:bodyPr/>
        <a:lstStyle/>
        <a:p>
          <a:endParaRPr lang="es-CL"/>
        </a:p>
      </dgm:t>
    </dgm:pt>
    <dgm:pt modelId="{CBD18358-2C14-4202-B61A-6E9E8CD99650}" type="sibTrans" cxnId="{8A19BF16-452F-4449-924B-7336359A1764}">
      <dgm:prSet/>
      <dgm:spPr/>
      <dgm:t>
        <a:bodyPr/>
        <a:lstStyle/>
        <a:p>
          <a:endParaRPr lang="es-CL"/>
        </a:p>
      </dgm:t>
    </dgm:pt>
    <dgm:pt modelId="{2A91FF22-489B-4582-9C26-D73E7998B193}">
      <dgm:prSet/>
      <dgm:spPr/>
      <dgm:t>
        <a:bodyPr/>
        <a:lstStyle/>
        <a:p>
          <a:pPr algn="just"/>
          <a:r>
            <a:rPr lang="es-CL" dirty="0" smtClean="0"/>
            <a:t>Responsable de la gestión de actividades, recursos y evaluaciones en un proceso de prueba. Dirige, controla, administra, planifica y regula la evaluación de un objeto de prueba.</a:t>
          </a:r>
          <a:endParaRPr lang="es-CL" dirty="0"/>
        </a:p>
      </dgm:t>
    </dgm:pt>
    <dgm:pt modelId="{44C8CF18-14C5-45C5-9598-965D323F21C2}" type="parTrans" cxnId="{1B859BF3-810E-43A9-B410-01DD3D65CB95}">
      <dgm:prSet/>
      <dgm:spPr/>
      <dgm:t>
        <a:bodyPr/>
        <a:lstStyle/>
        <a:p>
          <a:endParaRPr lang="es-CL"/>
        </a:p>
      </dgm:t>
    </dgm:pt>
    <dgm:pt modelId="{27F87F57-B8ED-40F4-9656-D157C8D4CCF8}" type="sibTrans" cxnId="{1B859BF3-810E-43A9-B410-01DD3D65CB95}">
      <dgm:prSet/>
      <dgm:spPr/>
      <dgm:t>
        <a:bodyPr/>
        <a:lstStyle/>
        <a:p>
          <a:endParaRPr lang="es-CL"/>
        </a:p>
      </dgm:t>
    </dgm:pt>
    <dgm:pt modelId="{2CAA9F74-1C8D-4DFF-B8F4-6CB977B14139}">
      <dgm:prSet custT="1"/>
      <dgm:spPr/>
      <dgm:t>
        <a:bodyPr/>
        <a:lstStyle/>
        <a:p>
          <a:r>
            <a:rPr lang="es-CL" sz="3600" dirty="0" smtClean="0"/>
            <a:t>Analista QA</a:t>
          </a:r>
          <a:endParaRPr lang="es-CL" sz="3600" dirty="0"/>
        </a:p>
      </dgm:t>
    </dgm:pt>
    <dgm:pt modelId="{790A7CFF-BC91-450D-AD81-8FFBAE4C033D}" type="parTrans" cxnId="{309E23FF-5C91-475C-A630-6C17F755E20E}">
      <dgm:prSet/>
      <dgm:spPr/>
      <dgm:t>
        <a:bodyPr/>
        <a:lstStyle/>
        <a:p>
          <a:endParaRPr lang="es-CL"/>
        </a:p>
      </dgm:t>
    </dgm:pt>
    <dgm:pt modelId="{032A69DD-B6E1-4550-B5E5-A475EED99FEA}" type="sibTrans" cxnId="{309E23FF-5C91-475C-A630-6C17F755E20E}">
      <dgm:prSet/>
      <dgm:spPr/>
      <dgm:t>
        <a:bodyPr/>
        <a:lstStyle/>
        <a:p>
          <a:endParaRPr lang="es-CL"/>
        </a:p>
      </dgm:t>
    </dgm:pt>
    <dgm:pt modelId="{256C05DA-6934-43CE-B16F-06FD16FA33D9}">
      <dgm:prSet/>
      <dgm:spPr/>
      <dgm:t>
        <a:bodyPr/>
        <a:lstStyle/>
        <a:p>
          <a:pPr algn="just"/>
          <a:r>
            <a:rPr lang="es-CL" dirty="0" smtClean="0"/>
            <a:t>Responsable del proceso de pruebas. Entre sus tareas se incluye la identificación, definición e implementación de las pruebas, así como el registro de los resultados y el análisis de los mismos.</a:t>
          </a:r>
          <a:endParaRPr lang="es-CL" dirty="0"/>
        </a:p>
      </dgm:t>
    </dgm:pt>
    <dgm:pt modelId="{B1797724-734D-4E5A-A01C-32651BA7EC94}" type="parTrans" cxnId="{9252746E-787F-4934-82B5-1F0373DA342B}">
      <dgm:prSet/>
      <dgm:spPr/>
      <dgm:t>
        <a:bodyPr/>
        <a:lstStyle/>
        <a:p>
          <a:endParaRPr lang="es-CL"/>
        </a:p>
      </dgm:t>
    </dgm:pt>
    <dgm:pt modelId="{93D21831-0F64-4692-B381-2D445A67F9DF}" type="sibTrans" cxnId="{9252746E-787F-4934-82B5-1F0373DA342B}">
      <dgm:prSet/>
      <dgm:spPr/>
      <dgm:t>
        <a:bodyPr/>
        <a:lstStyle/>
        <a:p>
          <a:endParaRPr lang="es-CL"/>
        </a:p>
      </dgm:t>
    </dgm:pt>
    <dgm:pt modelId="{69D62508-A9AA-4959-B4C6-F7101078C6E3}">
      <dgm:prSet custT="1"/>
      <dgm:spPr/>
      <dgm:t>
        <a:bodyPr/>
        <a:lstStyle/>
        <a:p>
          <a:r>
            <a:rPr lang="es-CL" sz="3600" dirty="0" err="1" smtClean="0"/>
            <a:t>Tester</a:t>
          </a:r>
          <a:endParaRPr lang="es-CL" sz="3600" dirty="0"/>
        </a:p>
      </dgm:t>
    </dgm:pt>
    <dgm:pt modelId="{B9DE56D1-7065-4330-BD73-FD6F5F6FEC28}" type="parTrans" cxnId="{06E11FCB-163C-4989-866C-335A74921A07}">
      <dgm:prSet/>
      <dgm:spPr/>
      <dgm:t>
        <a:bodyPr/>
        <a:lstStyle/>
        <a:p>
          <a:endParaRPr lang="es-CL"/>
        </a:p>
      </dgm:t>
    </dgm:pt>
    <dgm:pt modelId="{4007D551-1E24-4BCF-8372-B2B6BF6CE1CD}" type="sibTrans" cxnId="{06E11FCB-163C-4989-866C-335A74921A07}">
      <dgm:prSet/>
      <dgm:spPr/>
      <dgm:t>
        <a:bodyPr/>
        <a:lstStyle/>
        <a:p>
          <a:endParaRPr lang="es-CL"/>
        </a:p>
      </dgm:t>
    </dgm:pt>
    <dgm:pt modelId="{C10E82EC-BB9B-496E-AC78-693A80C5639F}">
      <dgm:prSet/>
      <dgm:spPr/>
      <dgm:t>
        <a:bodyPr/>
        <a:lstStyle/>
        <a:p>
          <a:pPr algn="just"/>
          <a:r>
            <a:rPr lang="es-CL" dirty="0" smtClean="0"/>
            <a:t>Un profesional capacitado que participa en las pruebas de un componente o sistema. Su función principal es el ejecutar pruebas, identificar y reportar defectos.</a:t>
          </a:r>
          <a:endParaRPr lang="es-CL" dirty="0"/>
        </a:p>
      </dgm:t>
    </dgm:pt>
    <dgm:pt modelId="{123DA924-0F6A-470D-9F13-D604A3FFAA44}" type="parTrans" cxnId="{DE75061F-7943-4C4B-AC19-9E0BD31DC458}">
      <dgm:prSet/>
      <dgm:spPr/>
      <dgm:t>
        <a:bodyPr/>
        <a:lstStyle/>
        <a:p>
          <a:endParaRPr lang="es-CL"/>
        </a:p>
      </dgm:t>
    </dgm:pt>
    <dgm:pt modelId="{48B3EB90-D485-4EA9-B8E9-53F5FB1A7695}" type="sibTrans" cxnId="{DE75061F-7943-4C4B-AC19-9E0BD31DC458}">
      <dgm:prSet/>
      <dgm:spPr/>
      <dgm:t>
        <a:bodyPr/>
        <a:lstStyle/>
        <a:p>
          <a:endParaRPr lang="es-CL"/>
        </a:p>
      </dgm:t>
    </dgm:pt>
    <dgm:pt modelId="{22EF7B09-0E61-486E-9B2F-AC53A9C0407F}" type="pres">
      <dgm:prSet presAssocID="{DF4A02FF-A3F9-4517-B866-4CD237FCD2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3124F32-9820-4A2E-BBAC-A263FA1D3D2A}" type="pres">
      <dgm:prSet presAssocID="{0048787F-ABEC-453E-9E10-46905A03E4C6}" presName="linNode" presStyleCnt="0"/>
      <dgm:spPr/>
      <dgm:t>
        <a:bodyPr/>
        <a:lstStyle/>
        <a:p>
          <a:endParaRPr lang="es-CL"/>
        </a:p>
      </dgm:t>
    </dgm:pt>
    <dgm:pt modelId="{49DE3F36-651F-4632-9850-E5E7928683B3}" type="pres">
      <dgm:prSet presAssocID="{0048787F-ABEC-453E-9E10-46905A03E4C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0E1FEFF-9E6A-4558-B2E0-63E0F048851A}" type="pres">
      <dgm:prSet presAssocID="{0048787F-ABEC-453E-9E10-46905A03E4C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785BDDE-2EA9-4AAA-8B2A-3872BD328DA0}" type="pres">
      <dgm:prSet presAssocID="{CBD18358-2C14-4202-B61A-6E9E8CD99650}" presName="sp" presStyleCnt="0"/>
      <dgm:spPr/>
      <dgm:t>
        <a:bodyPr/>
        <a:lstStyle/>
        <a:p>
          <a:endParaRPr lang="es-CL"/>
        </a:p>
      </dgm:t>
    </dgm:pt>
    <dgm:pt modelId="{61D2C918-8099-4AFD-966C-B367773ABD97}" type="pres">
      <dgm:prSet presAssocID="{2CAA9F74-1C8D-4DFF-B8F4-6CB977B14139}" presName="linNode" presStyleCnt="0"/>
      <dgm:spPr/>
      <dgm:t>
        <a:bodyPr/>
        <a:lstStyle/>
        <a:p>
          <a:endParaRPr lang="es-CL"/>
        </a:p>
      </dgm:t>
    </dgm:pt>
    <dgm:pt modelId="{385B3E4F-96C0-4AC9-9D45-9F6CD91BFEA0}" type="pres">
      <dgm:prSet presAssocID="{2CAA9F74-1C8D-4DFF-B8F4-6CB977B1413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4FBC04D-0DDC-4F6B-A7DE-2389485ED549}" type="pres">
      <dgm:prSet presAssocID="{2CAA9F74-1C8D-4DFF-B8F4-6CB977B1413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F993760-F6E9-41EC-9F5B-754781981DCB}" type="pres">
      <dgm:prSet presAssocID="{032A69DD-B6E1-4550-B5E5-A475EED99FEA}" presName="sp" presStyleCnt="0"/>
      <dgm:spPr/>
      <dgm:t>
        <a:bodyPr/>
        <a:lstStyle/>
        <a:p>
          <a:endParaRPr lang="es-CL"/>
        </a:p>
      </dgm:t>
    </dgm:pt>
    <dgm:pt modelId="{95138767-3214-4DC4-A506-4AFD68553DB0}" type="pres">
      <dgm:prSet presAssocID="{69D62508-A9AA-4959-B4C6-F7101078C6E3}" presName="linNode" presStyleCnt="0"/>
      <dgm:spPr/>
      <dgm:t>
        <a:bodyPr/>
        <a:lstStyle/>
        <a:p>
          <a:endParaRPr lang="es-CL"/>
        </a:p>
      </dgm:t>
    </dgm:pt>
    <dgm:pt modelId="{0B626360-A374-46A8-8E8E-1042EA5C880E}" type="pres">
      <dgm:prSet presAssocID="{69D62508-A9AA-4959-B4C6-F7101078C6E3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105926D-8453-4025-80FB-FC57F04D7462}" type="pres">
      <dgm:prSet presAssocID="{69D62508-A9AA-4959-B4C6-F7101078C6E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DE75061F-7943-4C4B-AC19-9E0BD31DC458}" srcId="{69D62508-A9AA-4959-B4C6-F7101078C6E3}" destId="{C10E82EC-BB9B-496E-AC78-693A80C5639F}" srcOrd="0" destOrd="0" parTransId="{123DA924-0F6A-470D-9F13-D604A3FFAA44}" sibTransId="{48B3EB90-D485-4EA9-B8E9-53F5FB1A7695}"/>
    <dgm:cxn modelId="{309E23FF-5C91-475C-A630-6C17F755E20E}" srcId="{DF4A02FF-A3F9-4517-B866-4CD237FCD268}" destId="{2CAA9F74-1C8D-4DFF-B8F4-6CB977B14139}" srcOrd="1" destOrd="0" parTransId="{790A7CFF-BC91-450D-AD81-8FFBAE4C033D}" sibTransId="{032A69DD-B6E1-4550-B5E5-A475EED99FEA}"/>
    <dgm:cxn modelId="{4AB03FB5-8FAB-4945-BCFA-262019E273D2}" type="presOf" srcId="{C10E82EC-BB9B-496E-AC78-693A80C5639F}" destId="{9105926D-8453-4025-80FB-FC57F04D7462}" srcOrd="0" destOrd="0" presId="urn:microsoft.com/office/officeart/2005/8/layout/vList5"/>
    <dgm:cxn modelId="{9252746E-787F-4934-82B5-1F0373DA342B}" srcId="{2CAA9F74-1C8D-4DFF-B8F4-6CB977B14139}" destId="{256C05DA-6934-43CE-B16F-06FD16FA33D9}" srcOrd="0" destOrd="0" parTransId="{B1797724-734D-4E5A-A01C-32651BA7EC94}" sibTransId="{93D21831-0F64-4692-B381-2D445A67F9DF}"/>
    <dgm:cxn modelId="{9FF2AE00-ED91-4981-83AE-B756EC2B7BEA}" type="presOf" srcId="{2CAA9F74-1C8D-4DFF-B8F4-6CB977B14139}" destId="{385B3E4F-96C0-4AC9-9D45-9F6CD91BFEA0}" srcOrd="0" destOrd="0" presId="urn:microsoft.com/office/officeart/2005/8/layout/vList5"/>
    <dgm:cxn modelId="{AC185413-200F-43E3-9660-308ED33B5B1C}" type="presOf" srcId="{0048787F-ABEC-453E-9E10-46905A03E4C6}" destId="{49DE3F36-651F-4632-9850-E5E7928683B3}" srcOrd="0" destOrd="0" presId="urn:microsoft.com/office/officeart/2005/8/layout/vList5"/>
    <dgm:cxn modelId="{DE60C5A2-7FEF-40B3-BB90-A17E8FA774F1}" type="presOf" srcId="{2A91FF22-489B-4582-9C26-D73E7998B193}" destId="{B0E1FEFF-9E6A-4558-B2E0-63E0F048851A}" srcOrd="0" destOrd="0" presId="urn:microsoft.com/office/officeart/2005/8/layout/vList5"/>
    <dgm:cxn modelId="{51861B6D-47C4-449D-A850-A91EC87A77D4}" type="presOf" srcId="{DF4A02FF-A3F9-4517-B866-4CD237FCD268}" destId="{22EF7B09-0E61-486E-9B2F-AC53A9C0407F}" srcOrd="0" destOrd="0" presId="urn:microsoft.com/office/officeart/2005/8/layout/vList5"/>
    <dgm:cxn modelId="{8A19BF16-452F-4449-924B-7336359A1764}" srcId="{DF4A02FF-A3F9-4517-B866-4CD237FCD268}" destId="{0048787F-ABEC-453E-9E10-46905A03E4C6}" srcOrd="0" destOrd="0" parTransId="{1BBD2CF3-7F09-41ED-B91D-2D661D218201}" sibTransId="{CBD18358-2C14-4202-B61A-6E9E8CD99650}"/>
    <dgm:cxn modelId="{D41B2C6A-156F-4783-B8F6-F3C416202DD5}" type="presOf" srcId="{69D62508-A9AA-4959-B4C6-F7101078C6E3}" destId="{0B626360-A374-46A8-8E8E-1042EA5C880E}" srcOrd="0" destOrd="0" presId="urn:microsoft.com/office/officeart/2005/8/layout/vList5"/>
    <dgm:cxn modelId="{91998EB7-AB71-4EF2-B96D-CD05A020BE01}" type="presOf" srcId="{256C05DA-6934-43CE-B16F-06FD16FA33D9}" destId="{54FBC04D-0DDC-4F6B-A7DE-2389485ED549}" srcOrd="0" destOrd="0" presId="urn:microsoft.com/office/officeart/2005/8/layout/vList5"/>
    <dgm:cxn modelId="{06E11FCB-163C-4989-866C-335A74921A07}" srcId="{DF4A02FF-A3F9-4517-B866-4CD237FCD268}" destId="{69D62508-A9AA-4959-B4C6-F7101078C6E3}" srcOrd="2" destOrd="0" parTransId="{B9DE56D1-7065-4330-BD73-FD6F5F6FEC28}" sibTransId="{4007D551-1E24-4BCF-8372-B2B6BF6CE1CD}"/>
    <dgm:cxn modelId="{1B859BF3-810E-43A9-B410-01DD3D65CB95}" srcId="{0048787F-ABEC-453E-9E10-46905A03E4C6}" destId="{2A91FF22-489B-4582-9C26-D73E7998B193}" srcOrd="0" destOrd="0" parTransId="{44C8CF18-14C5-45C5-9598-965D323F21C2}" sibTransId="{27F87F57-B8ED-40F4-9656-D157C8D4CCF8}"/>
    <dgm:cxn modelId="{BE5263E8-B1F1-4447-8065-FCE0499A451F}" type="presParOf" srcId="{22EF7B09-0E61-486E-9B2F-AC53A9C0407F}" destId="{E3124F32-9820-4A2E-BBAC-A263FA1D3D2A}" srcOrd="0" destOrd="0" presId="urn:microsoft.com/office/officeart/2005/8/layout/vList5"/>
    <dgm:cxn modelId="{FA6E14E8-836E-4092-83CC-DA75FD8AABAF}" type="presParOf" srcId="{E3124F32-9820-4A2E-BBAC-A263FA1D3D2A}" destId="{49DE3F36-651F-4632-9850-E5E7928683B3}" srcOrd="0" destOrd="0" presId="urn:microsoft.com/office/officeart/2005/8/layout/vList5"/>
    <dgm:cxn modelId="{7C20C7C5-D99E-4517-A040-AFEBB5921AE8}" type="presParOf" srcId="{E3124F32-9820-4A2E-BBAC-A263FA1D3D2A}" destId="{B0E1FEFF-9E6A-4558-B2E0-63E0F048851A}" srcOrd="1" destOrd="0" presId="urn:microsoft.com/office/officeart/2005/8/layout/vList5"/>
    <dgm:cxn modelId="{EF08D1D0-C821-4163-B203-A1482E75F76B}" type="presParOf" srcId="{22EF7B09-0E61-486E-9B2F-AC53A9C0407F}" destId="{F785BDDE-2EA9-4AAA-8B2A-3872BD328DA0}" srcOrd="1" destOrd="0" presId="urn:microsoft.com/office/officeart/2005/8/layout/vList5"/>
    <dgm:cxn modelId="{3B55F443-4771-483D-8222-F7128A310880}" type="presParOf" srcId="{22EF7B09-0E61-486E-9B2F-AC53A9C0407F}" destId="{61D2C918-8099-4AFD-966C-B367773ABD97}" srcOrd="2" destOrd="0" presId="urn:microsoft.com/office/officeart/2005/8/layout/vList5"/>
    <dgm:cxn modelId="{021AFC61-C080-4C83-97CF-203590D522B8}" type="presParOf" srcId="{61D2C918-8099-4AFD-966C-B367773ABD97}" destId="{385B3E4F-96C0-4AC9-9D45-9F6CD91BFEA0}" srcOrd="0" destOrd="0" presId="urn:microsoft.com/office/officeart/2005/8/layout/vList5"/>
    <dgm:cxn modelId="{E5C30A25-4F8B-443C-9FE2-7A1A13E62888}" type="presParOf" srcId="{61D2C918-8099-4AFD-966C-B367773ABD97}" destId="{54FBC04D-0DDC-4F6B-A7DE-2389485ED549}" srcOrd="1" destOrd="0" presId="urn:microsoft.com/office/officeart/2005/8/layout/vList5"/>
    <dgm:cxn modelId="{63A4762D-E693-4823-858F-B040EC7D13CC}" type="presParOf" srcId="{22EF7B09-0E61-486E-9B2F-AC53A9C0407F}" destId="{2F993760-F6E9-41EC-9F5B-754781981DCB}" srcOrd="3" destOrd="0" presId="urn:microsoft.com/office/officeart/2005/8/layout/vList5"/>
    <dgm:cxn modelId="{F0B52CA2-146A-4B7B-8BC3-3874B3EF9A3C}" type="presParOf" srcId="{22EF7B09-0E61-486E-9B2F-AC53A9C0407F}" destId="{95138767-3214-4DC4-A506-4AFD68553DB0}" srcOrd="4" destOrd="0" presId="urn:microsoft.com/office/officeart/2005/8/layout/vList5"/>
    <dgm:cxn modelId="{97AE4EDD-9D41-434B-91DA-B18D3EF6C2E5}" type="presParOf" srcId="{95138767-3214-4DC4-A506-4AFD68553DB0}" destId="{0B626360-A374-46A8-8E8E-1042EA5C880E}" srcOrd="0" destOrd="0" presId="urn:microsoft.com/office/officeart/2005/8/layout/vList5"/>
    <dgm:cxn modelId="{64B0E98E-E5D3-4333-B59E-DC25CF1AE933}" type="presParOf" srcId="{95138767-3214-4DC4-A506-4AFD68553DB0}" destId="{9105926D-8453-4025-80FB-FC57F04D746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4A02FF-A3F9-4517-B866-4CD237FCD268}" type="doc">
      <dgm:prSet loTypeId="urn:microsoft.com/office/officeart/2005/8/layout/vList5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0048787F-ABEC-453E-9E10-46905A03E4C6}">
      <dgm:prSet phldrT="[Texto]"/>
      <dgm:spPr/>
      <dgm:t>
        <a:bodyPr/>
        <a:lstStyle/>
        <a:p>
          <a:r>
            <a:rPr lang="es-CL" dirty="0" smtClean="0"/>
            <a:t>Jefe de Proyecto</a:t>
          </a:r>
          <a:endParaRPr lang="es-CL" dirty="0"/>
        </a:p>
      </dgm:t>
    </dgm:pt>
    <dgm:pt modelId="{1BBD2CF3-7F09-41ED-B91D-2D661D218201}" type="parTrans" cxnId="{8A19BF16-452F-4449-924B-7336359A1764}">
      <dgm:prSet/>
      <dgm:spPr/>
      <dgm:t>
        <a:bodyPr/>
        <a:lstStyle/>
        <a:p>
          <a:endParaRPr lang="es-CL"/>
        </a:p>
      </dgm:t>
    </dgm:pt>
    <dgm:pt modelId="{CBD18358-2C14-4202-B61A-6E9E8CD99650}" type="sibTrans" cxnId="{8A19BF16-452F-4449-924B-7336359A1764}">
      <dgm:prSet/>
      <dgm:spPr/>
      <dgm:t>
        <a:bodyPr/>
        <a:lstStyle/>
        <a:p>
          <a:endParaRPr lang="es-CL"/>
        </a:p>
      </dgm:t>
    </dgm:pt>
    <dgm:pt modelId="{2A91FF22-489B-4582-9C26-D73E7998B193}">
      <dgm:prSet/>
      <dgm:spPr/>
      <dgm:t>
        <a:bodyPr/>
        <a:lstStyle/>
        <a:p>
          <a:pPr algn="just"/>
          <a:r>
            <a:rPr lang="es-CL" dirty="0" smtClean="0"/>
            <a:t>Supervisa el cumplimiento del proceso. Es un nexo entre el usuario y el equipo, toma decisiones para dar soluciones a problemáticas que puedan aparecer.</a:t>
          </a:r>
          <a:endParaRPr lang="es-CL" dirty="0"/>
        </a:p>
      </dgm:t>
    </dgm:pt>
    <dgm:pt modelId="{44C8CF18-14C5-45C5-9598-965D323F21C2}" type="parTrans" cxnId="{1B859BF3-810E-43A9-B410-01DD3D65CB95}">
      <dgm:prSet/>
      <dgm:spPr/>
      <dgm:t>
        <a:bodyPr/>
        <a:lstStyle/>
        <a:p>
          <a:endParaRPr lang="es-CL"/>
        </a:p>
      </dgm:t>
    </dgm:pt>
    <dgm:pt modelId="{27F87F57-B8ED-40F4-9656-D157C8D4CCF8}" type="sibTrans" cxnId="{1B859BF3-810E-43A9-B410-01DD3D65CB95}">
      <dgm:prSet/>
      <dgm:spPr/>
      <dgm:t>
        <a:bodyPr/>
        <a:lstStyle/>
        <a:p>
          <a:endParaRPr lang="es-CL"/>
        </a:p>
      </dgm:t>
    </dgm:pt>
    <dgm:pt modelId="{909CF0F6-88FB-4728-A551-E35AFF86F27C}">
      <dgm:prSet/>
      <dgm:spPr/>
      <dgm:t>
        <a:bodyPr/>
        <a:lstStyle/>
        <a:p>
          <a:r>
            <a:rPr lang="es-CL" dirty="0" smtClean="0"/>
            <a:t>Desarrollador</a:t>
          </a:r>
        </a:p>
      </dgm:t>
    </dgm:pt>
    <dgm:pt modelId="{42229172-32B0-4C59-8DCF-A07B6C719520}" type="parTrans" cxnId="{CA38FA6D-4C3B-4C42-8017-2E61DAB4DF62}">
      <dgm:prSet/>
      <dgm:spPr/>
      <dgm:t>
        <a:bodyPr/>
        <a:lstStyle/>
        <a:p>
          <a:endParaRPr lang="es-CL"/>
        </a:p>
      </dgm:t>
    </dgm:pt>
    <dgm:pt modelId="{90228BF4-4073-4430-A170-DA4F20341194}" type="sibTrans" cxnId="{CA38FA6D-4C3B-4C42-8017-2E61DAB4DF62}">
      <dgm:prSet/>
      <dgm:spPr/>
      <dgm:t>
        <a:bodyPr/>
        <a:lstStyle/>
        <a:p>
          <a:endParaRPr lang="es-CL"/>
        </a:p>
      </dgm:t>
    </dgm:pt>
    <dgm:pt modelId="{1568C178-020F-4A2C-9640-E51B641EF1DA}">
      <dgm:prSet/>
      <dgm:spPr/>
      <dgm:t>
        <a:bodyPr/>
        <a:lstStyle/>
        <a:p>
          <a:pPr algn="just"/>
          <a:r>
            <a:rPr lang="es-CL" dirty="0" smtClean="0"/>
            <a:t>Corrige los defectos detectados en el software, coopera con QA para la compensión de los requerimientos y la instalaciones del SW en ambiente QA, faclita la obtención de datos de prueba.</a:t>
          </a:r>
        </a:p>
      </dgm:t>
    </dgm:pt>
    <dgm:pt modelId="{53E362F4-8705-46F7-838B-C33AD842BE7F}" type="parTrans" cxnId="{A7522D11-6579-4C3F-9BC1-3F081C8D6088}">
      <dgm:prSet/>
      <dgm:spPr/>
      <dgm:t>
        <a:bodyPr/>
        <a:lstStyle/>
        <a:p>
          <a:endParaRPr lang="es-CL"/>
        </a:p>
      </dgm:t>
    </dgm:pt>
    <dgm:pt modelId="{343E3AA6-92B4-4AD7-BA5E-D703E250F3D5}" type="sibTrans" cxnId="{A7522D11-6579-4C3F-9BC1-3F081C8D6088}">
      <dgm:prSet/>
      <dgm:spPr/>
      <dgm:t>
        <a:bodyPr/>
        <a:lstStyle/>
        <a:p>
          <a:endParaRPr lang="es-CL"/>
        </a:p>
      </dgm:t>
    </dgm:pt>
    <dgm:pt modelId="{BA20F9B2-D931-4DBF-9C97-2BA026D6F6D2}">
      <dgm:prSet/>
      <dgm:spPr/>
      <dgm:t>
        <a:bodyPr/>
        <a:lstStyle/>
        <a:p>
          <a:r>
            <a:rPr lang="es-CL" dirty="0" smtClean="0"/>
            <a:t>Usuario</a:t>
          </a:r>
        </a:p>
      </dgm:t>
    </dgm:pt>
    <dgm:pt modelId="{F4818362-5F14-421E-990B-A6ADBEA1C9DC}" type="parTrans" cxnId="{96099B2B-3730-4FC7-93AC-95CC12A0ECE8}">
      <dgm:prSet/>
      <dgm:spPr/>
      <dgm:t>
        <a:bodyPr/>
        <a:lstStyle/>
        <a:p>
          <a:endParaRPr lang="es-CL"/>
        </a:p>
      </dgm:t>
    </dgm:pt>
    <dgm:pt modelId="{EF90D248-48D3-4790-B95E-6A80B00768A3}" type="sibTrans" cxnId="{96099B2B-3730-4FC7-93AC-95CC12A0ECE8}">
      <dgm:prSet/>
      <dgm:spPr/>
      <dgm:t>
        <a:bodyPr/>
        <a:lstStyle/>
        <a:p>
          <a:endParaRPr lang="es-CL"/>
        </a:p>
      </dgm:t>
    </dgm:pt>
    <dgm:pt modelId="{1A5DC2CE-7044-4F40-A7CE-E0F8C91545F2}">
      <dgm:prSet/>
      <dgm:spPr/>
      <dgm:t>
        <a:bodyPr/>
        <a:lstStyle/>
        <a:p>
          <a:pPr algn="just"/>
          <a:r>
            <a:rPr lang="es-CL" dirty="0" smtClean="0"/>
            <a:t>Orienta en la compensión de los requerimientos, reliza pruebas de aceptación.</a:t>
          </a:r>
        </a:p>
      </dgm:t>
    </dgm:pt>
    <dgm:pt modelId="{8F5979C0-906C-4B4B-9EEB-7FF582CDDB3D}" type="parTrans" cxnId="{2B525F40-AA05-4846-93E8-9E0FFE60368A}">
      <dgm:prSet/>
      <dgm:spPr/>
      <dgm:t>
        <a:bodyPr/>
        <a:lstStyle/>
        <a:p>
          <a:endParaRPr lang="es-CL"/>
        </a:p>
      </dgm:t>
    </dgm:pt>
    <dgm:pt modelId="{50DA9789-D13C-4998-9E03-F682DAF892EE}" type="sibTrans" cxnId="{2B525F40-AA05-4846-93E8-9E0FFE60368A}">
      <dgm:prSet/>
      <dgm:spPr/>
      <dgm:t>
        <a:bodyPr/>
        <a:lstStyle/>
        <a:p>
          <a:endParaRPr lang="es-CL"/>
        </a:p>
      </dgm:t>
    </dgm:pt>
    <dgm:pt modelId="{22EF7B09-0E61-486E-9B2F-AC53A9C0407F}" type="pres">
      <dgm:prSet presAssocID="{DF4A02FF-A3F9-4517-B866-4CD237FCD2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3124F32-9820-4A2E-BBAC-A263FA1D3D2A}" type="pres">
      <dgm:prSet presAssocID="{0048787F-ABEC-453E-9E10-46905A03E4C6}" presName="linNode" presStyleCnt="0"/>
      <dgm:spPr/>
      <dgm:t>
        <a:bodyPr/>
        <a:lstStyle/>
        <a:p>
          <a:endParaRPr lang="es-CL"/>
        </a:p>
      </dgm:t>
    </dgm:pt>
    <dgm:pt modelId="{49DE3F36-651F-4632-9850-E5E7928683B3}" type="pres">
      <dgm:prSet presAssocID="{0048787F-ABEC-453E-9E10-46905A03E4C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0E1FEFF-9E6A-4558-B2E0-63E0F048851A}" type="pres">
      <dgm:prSet presAssocID="{0048787F-ABEC-453E-9E10-46905A03E4C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785BDDE-2EA9-4AAA-8B2A-3872BD328DA0}" type="pres">
      <dgm:prSet presAssocID="{CBD18358-2C14-4202-B61A-6E9E8CD99650}" presName="sp" presStyleCnt="0"/>
      <dgm:spPr/>
      <dgm:t>
        <a:bodyPr/>
        <a:lstStyle/>
        <a:p>
          <a:endParaRPr lang="es-CL"/>
        </a:p>
      </dgm:t>
    </dgm:pt>
    <dgm:pt modelId="{E2D3672B-2E79-4B20-A29A-4D9401C684F5}" type="pres">
      <dgm:prSet presAssocID="{909CF0F6-88FB-4728-A551-E35AFF86F27C}" presName="linNode" presStyleCnt="0"/>
      <dgm:spPr/>
      <dgm:t>
        <a:bodyPr/>
        <a:lstStyle/>
        <a:p>
          <a:endParaRPr lang="es-CL"/>
        </a:p>
      </dgm:t>
    </dgm:pt>
    <dgm:pt modelId="{2643BBCB-4A81-4DB8-AE46-602CEF230EC2}" type="pres">
      <dgm:prSet presAssocID="{909CF0F6-88FB-4728-A551-E35AFF86F27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5F30C16-E7D8-4A10-B573-A6945D9935CB}" type="pres">
      <dgm:prSet presAssocID="{909CF0F6-88FB-4728-A551-E35AFF86F27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7B41CF4-36E2-46A7-A223-E3B0EC524722}" type="pres">
      <dgm:prSet presAssocID="{90228BF4-4073-4430-A170-DA4F20341194}" presName="sp" presStyleCnt="0"/>
      <dgm:spPr/>
      <dgm:t>
        <a:bodyPr/>
        <a:lstStyle/>
        <a:p>
          <a:endParaRPr lang="es-CL"/>
        </a:p>
      </dgm:t>
    </dgm:pt>
    <dgm:pt modelId="{FE3BE308-361E-4D9E-91D5-25708BA1CA42}" type="pres">
      <dgm:prSet presAssocID="{BA20F9B2-D931-4DBF-9C97-2BA026D6F6D2}" presName="linNode" presStyleCnt="0"/>
      <dgm:spPr/>
      <dgm:t>
        <a:bodyPr/>
        <a:lstStyle/>
        <a:p>
          <a:endParaRPr lang="es-CL"/>
        </a:p>
      </dgm:t>
    </dgm:pt>
    <dgm:pt modelId="{EDDB6B51-2CC7-4AE8-AADC-0363568F5434}" type="pres">
      <dgm:prSet presAssocID="{BA20F9B2-D931-4DBF-9C97-2BA026D6F6D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0BD14DF-ECEB-42B2-A064-D30FA6A92955}" type="pres">
      <dgm:prSet presAssocID="{BA20F9B2-D931-4DBF-9C97-2BA026D6F6D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B05CCA1A-57BE-4297-9810-ADB27C1E5BBE}" type="presOf" srcId="{2A91FF22-489B-4582-9C26-D73E7998B193}" destId="{B0E1FEFF-9E6A-4558-B2E0-63E0F048851A}" srcOrd="0" destOrd="0" presId="urn:microsoft.com/office/officeart/2005/8/layout/vList5"/>
    <dgm:cxn modelId="{C6389AFD-12FC-4F29-9073-102953BA7C97}" type="presOf" srcId="{0048787F-ABEC-453E-9E10-46905A03E4C6}" destId="{49DE3F36-651F-4632-9850-E5E7928683B3}" srcOrd="0" destOrd="0" presId="urn:microsoft.com/office/officeart/2005/8/layout/vList5"/>
    <dgm:cxn modelId="{ADBCF765-3D4D-4907-8644-5A374D285A19}" type="presOf" srcId="{BA20F9B2-D931-4DBF-9C97-2BA026D6F6D2}" destId="{EDDB6B51-2CC7-4AE8-AADC-0363568F5434}" srcOrd="0" destOrd="0" presId="urn:microsoft.com/office/officeart/2005/8/layout/vList5"/>
    <dgm:cxn modelId="{8A19BF16-452F-4449-924B-7336359A1764}" srcId="{DF4A02FF-A3F9-4517-B866-4CD237FCD268}" destId="{0048787F-ABEC-453E-9E10-46905A03E4C6}" srcOrd="0" destOrd="0" parTransId="{1BBD2CF3-7F09-41ED-B91D-2D661D218201}" sibTransId="{CBD18358-2C14-4202-B61A-6E9E8CD99650}"/>
    <dgm:cxn modelId="{058F239B-2AA2-43E1-A799-D56CC6E828A7}" type="presOf" srcId="{909CF0F6-88FB-4728-A551-E35AFF86F27C}" destId="{2643BBCB-4A81-4DB8-AE46-602CEF230EC2}" srcOrd="0" destOrd="0" presId="urn:microsoft.com/office/officeart/2005/8/layout/vList5"/>
    <dgm:cxn modelId="{CA38FA6D-4C3B-4C42-8017-2E61DAB4DF62}" srcId="{DF4A02FF-A3F9-4517-B866-4CD237FCD268}" destId="{909CF0F6-88FB-4728-A551-E35AFF86F27C}" srcOrd="1" destOrd="0" parTransId="{42229172-32B0-4C59-8DCF-A07B6C719520}" sibTransId="{90228BF4-4073-4430-A170-DA4F20341194}"/>
    <dgm:cxn modelId="{09307562-9C73-4399-BC9E-668418C59690}" type="presOf" srcId="{1A5DC2CE-7044-4F40-A7CE-E0F8C91545F2}" destId="{40BD14DF-ECEB-42B2-A064-D30FA6A92955}" srcOrd="0" destOrd="0" presId="urn:microsoft.com/office/officeart/2005/8/layout/vList5"/>
    <dgm:cxn modelId="{D242D872-6FE0-47F7-8ADA-A4D473710C3E}" type="presOf" srcId="{DF4A02FF-A3F9-4517-B866-4CD237FCD268}" destId="{22EF7B09-0E61-486E-9B2F-AC53A9C0407F}" srcOrd="0" destOrd="0" presId="urn:microsoft.com/office/officeart/2005/8/layout/vList5"/>
    <dgm:cxn modelId="{2B525F40-AA05-4846-93E8-9E0FFE60368A}" srcId="{BA20F9B2-D931-4DBF-9C97-2BA026D6F6D2}" destId="{1A5DC2CE-7044-4F40-A7CE-E0F8C91545F2}" srcOrd="0" destOrd="0" parTransId="{8F5979C0-906C-4B4B-9EEB-7FF582CDDB3D}" sibTransId="{50DA9789-D13C-4998-9E03-F682DAF892EE}"/>
    <dgm:cxn modelId="{96099B2B-3730-4FC7-93AC-95CC12A0ECE8}" srcId="{DF4A02FF-A3F9-4517-B866-4CD237FCD268}" destId="{BA20F9B2-D931-4DBF-9C97-2BA026D6F6D2}" srcOrd="2" destOrd="0" parTransId="{F4818362-5F14-421E-990B-A6ADBEA1C9DC}" sibTransId="{EF90D248-48D3-4790-B95E-6A80B00768A3}"/>
    <dgm:cxn modelId="{1B859BF3-810E-43A9-B410-01DD3D65CB95}" srcId="{0048787F-ABEC-453E-9E10-46905A03E4C6}" destId="{2A91FF22-489B-4582-9C26-D73E7998B193}" srcOrd="0" destOrd="0" parTransId="{44C8CF18-14C5-45C5-9598-965D323F21C2}" sibTransId="{27F87F57-B8ED-40F4-9656-D157C8D4CCF8}"/>
    <dgm:cxn modelId="{A7522D11-6579-4C3F-9BC1-3F081C8D6088}" srcId="{909CF0F6-88FB-4728-A551-E35AFF86F27C}" destId="{1568C178-020F-4A2C-9640-E51B641EF1DA}" srcOrd="0" destOrd="0" parTransId="{53E362F4-8705-46F7-838B-C33AD842BE7F}" sibTransId="{343E3AA6-92B4-4AD7-BA5E-D703E250F3D5}"/>
    <dgm:cxn modelId="{12F0CB3D-B9C0-4F83-A018-354B9AF74344}" type="presOf" srcId="{1568C178-020F-4A2C-9640-E51B641EF1DA}" destId="{65F30C16-E7D8-4A10-B573-A6945D9935CB}" srcOrd="0" destOrd="0" presId="urn:microsoft.com/office/officeart/2005/8/layout/vList5"/>
    <dgm:cxn modelId="{3F2D49B9-3801-4C3A-9DF9-8C5C196083F4}" type="presParOf" srcId="{22EF7B09-0E61-486E-9B2F-AC53A9C0407F}" destId="{E3124F32-9820-4A2E-BBAC-A263FA1D3D2A}" srcOrd="0" destOrd="0" presId="urn:microsoft.com/office/officeart/2005/8/layout/vList5"/>
    <dgm:cxn modelId="{38D89596-B728-4E8C-B336-DA61EA7F9F4F}" type="presParOf" srcId="{E3124F32-9820-4A2E-BBAC-A263FA1D3D2A}" destId="{49DE3F36-651F-4632-9850-E5E7928683B3}" srcOrd="0" destOrd="0" presId="urn:microsoft.com/office/officeart/2005/8/layout/vList5"/>
    <dgm:cxn modelId="{D1AB7B1E-A604-479B-A62B-36CC4BD19FFD}" type="presParOf" srcId="{E3124F32-9820-4A2E-BBAC-A263FA1D3D2A}" destId="{B0E1FEFF-9E6A-4558-B2E0-63E0F048851A}" srcOrd="1" destOrd="0" presId="urn:microsoft.com/office/officeart/2005/8/layout/vList5"/>
    <dgm:cxn modelId="{7B529B54-B8EF-4DCA-B8C9-FA6D2F5A85F2}" type="presParOf" srcId="{22EF7B09-0E61-486E-9B2F-AC53A9C0407F}" destId="{F785BDDE-2EA9-4AAA-8B2A-3872BD328DA0}" srcOrd="1" destOrd="0" presId="urn:microsoft.com/office/officeart/2005/8/layout/vList5"/>
    <dgm:cxn modelId="{0808D7D1-5ECC-4EEA-B932-6BF1D8489C5D}" type="presParOf" srcId="{22EF7B09-0E61-486E-9B2F-AC53A9C0407F}" destId="{E2D3672B-2E79-4B20-A29A-4D9401C684F5}" srcOrd="2" destOrd="0" presId="urn:microsoft.com/office/officeart/2005/8/layout/vList5"/>
    <dgm:cxn modelId="{BE208C8E-92D3-4B02-A4D1-C3644408503C}" type="presParOf" srcId="{E2D3672B-2E79-4B20-A29A-4D9401C684F5}" destId="{2643BBCB-4A81-4DB8-AE46-602CEF230EC2}" srcOrd="0" destOrd="0" presId="urn:microsoft.com/office/officeart/2005/8/layout/vList5"/>
    <dgm:cxn modelId="{A8A9E9A4-61C9-42C9-9EB0-BE8C5CF6FD92}" type="presParOf" srcId="{E2D3672B-2E79-4B20-A29A-4D9401C684F5}" destId="{65F30C16-E7D8-4A10-B573-A6945D9935CB}" srcOrd="1" destOrd="0" presId="urn:microsoft.com/office/officeart/2005/8/layout/vList5"/>
    <dgm:cxn modelId="{54E0016E-1893-455B-8487-C369DF5DA024}" type="presParOf" srcId="{22EF7B09-0E61-486E-9B2F-AC53A9C0407F}" destId="{D7B41CF4-36E2-46A7-A223-E3B0EC524722}" srcOrd="3" destOrd="0" presId="urn:microsoft.com/office/officeart/2005/8/layout/vList5"/>
    <dgm:cxn modelId="{069DBAD4-4DDB-4735-A5AD-38AB83D234FE}" type="presParOf" srcId="{22EF7B09-0E61-486E-9B2F-AC53A9C0407F}" destId="{FE3BE308-361E-4D9E-91D5-25708BA1CA42}" srcOrd="4" destOrd="0" presId="urn:microsoft.com/office/officeart/2005/8/layout/vList5"/>
    <dgm:cxn modelId="{1ADC13E3-C764-4804-9CF1-F519DDE02533}" type="presParOf" srcId="{FE3BE308-361E-4D9E-91D5-25708BA1CA42}" destId="{EDDB6B51-2CC7-4AE8-AADC-0363568F5434}" srcOrd="0" destOrd="0" presId="urn:microsoft.com/office/officeart/2005/8/layout/vList5"/>
    <dgm:cxn modelId="{3027E954-457B-46A4-9C3D-D0BEDC1D25A8}" type="presParOf" srcId="{FE3BE308-361E-4D9E-91D5-25708BA1CA42}" destId="{40BD14DF-ECEB-42B2-A064-D30FA6A9295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560F8-939A-475E-87AA-963F92BF3EA6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C573AA7C-175C-49E1-9852-8542293FEAD0}">
      <dgm:prSet phldrT="[Texto]"/>
      <dgm:spPr/>
      <dgm:t>
        <a:bodyPr/>
        <a:lstStyle/>
        <a:p>
          <a:pPr algn="just"/>
          <a:r>
            <a:rPr lang="es-AR" b="1" i="0" dirty="0" smtClean="0"/>
            <a:t>Ingeniería de requisitos</a:t>
          </a:r>
          <a:endParaRPr lang="es-CL" b="1" i="0" dirty="0"/>
        </a:p>
      </dgm:t>
    </dgm:pt>
    <dgm:pt modelId="{36CB7E9B-1C86-4721-AE8E-ADD113D51F6A}" type="parTrans" cxnId="{8CB61735-1870-46DD-86FD-A9D73B58BE2B}">
      <dgm:prSet/>
      <dgm:spPr/>
      <dgm:t>
        <a:bodyPr/>
        <a:lstStyle/>
        <a:p>
          <a:pPr algn="just"/>
          <a:endParaRPr lang="es-CL"/>
        </a:p>
      </dgm:t>
    </dgm:pt>
    <dgm:pt modelId="{588DECCF-4147-4784-B8B6-AF6D1ACA9435}" type="sibTrans" cxnId="{8CB61735-1870-46DD-86FD-A9D73B58BE2B}">
      <dgm:prSet/>
      <dgm:spPr/>
      <dgm:t>
        <a:bodyPr/>
        <a:lstStyle/>
        <a:p>
          <a:pPr algn="just"/>
          <a:endParaRPr lang="es-CL"/>
        </a:p>
      </dgm:t>
    </dgm:pt>
    <dgm:pt modelId="{B10C26C8-561B-41F1-A2AA-5CA2EEB09B85}">
      <dgm:prSet phldrT="[Texto]"/>
      <dgm:spPr/>
      <dgm:t>
        <a:bodyPr/>
        <a:lstStyle/>
        <a:p>
          <a:pPr algn="just"/>
          <a:r>
            <a:rPr lang="es-AR" b="1" dirty="0" smtClean="0"/>
            <a:t>Conocimientos técnicos</a:t>
          </a:r>
          <a:endParaRPr lang="es-CL" b="1" dirty="0"/>
        </a:p>
      </dgm:t>
    </dgm:pt>
    <dgm:pt modelId="{1CA35F6E-A5D6-43A1-9567-CC9DD0970ED9}" type="parTrans" cxnId="{1350926D-C2AF-45DC-BF50-741534C4B17E}">
      <dgm:prSet/>
      <dgm:spPr/>
      <dgm:t>
        <a:bodyPr/>
        <a:lstStyle/>
        <a:p>
          <a:pPr algn="just"/>
          <a:endParaRPr lang="es-CL"/>
        </a:p>
      </dgm:t>
    </dgm:pt>
    <dgm:pt modelId="{1ECC8190-2526-4784-BE7A-C265A367BA32}" type="sibTrans" cxnId="{1350926D-C2AF-45DC-BF50-741534C4B17E}">
      <dgm:prSet/>
      <dgm:spPr/>
      <dgm:t>
        <a:bodyPr/>
        <a:lstStyle/>
        <a:p>
          <a:pPr algn="just"/>
          <a:endParaRPr lang="es-CL"/>
        </a:p>
      </dgm:t>
    </dgm:pt>
    <dgm:pt modelId="{EFF4DEEA-4B0C-46B1-AB57-338E29204F37}">
      <dgm:prSet phldrT="[Texto]"/>
      <dgm:spPr/>
      <dgm:t>
        <a:bodyPr/>
        <a:lstStyle/>
        <a:p>
          <a:pPr algn="just"/>
          <a:r>
            <a:rPr lang="es-AR" dirty="0" smtClean="0"/>
            <a:t>Capacidad de detectar, documentar y mantener requerimientos.</a:t>
          </a:r>
          <a:endParaRPr lang="es-CL" dirty="0"/>
        </a:p>
      </dgm:t>
    </dgm:pt>
    <dgm:pt modelId="{987EAB9D-AF79-4219-ADD6-E47A9EC5F6D8}" type="parTrans" cxnId="{74F5C1B3-7587-4C6C-ABC5-A054E750ECC6}">
      <dgm:prSet/>
      <dgm:spPr/>
      <dgm:t>
        <a:bodyPr/>
        <a:lstStyle/>
        <a:p>
          <a:pPr algn="just"/>
          <a:endParaRPr lang="es-CL"/>
        </a:p>
      </dgm:t>
    </dgm:pt>
    <dgm:pt modelId="{294267B4-0CC5-420D-95E6-D832BFE03C7E}" type="sibTrans" cxnId="{74F5C1B3-7587-4C6C-ABC5-A054E750ECC6}">
      <dgm:prSet/>
      <dgm:spPr/>
      <dgm:t>
        <a:bodyPr/>
        <a:lstStyle/>
        <a:p>
          <a:pPr algn="just"/>
          <a:endParaRPr lang="es-CL"/>
        </a:p>
      </dgm:t>
    </dgm:pt>
    <dgm:pt modelId="{913B8609-9485-455A-8518-FAE498C1BAEA}">
      <dgm:prSet phldrT="[Texto]"/>
      <dgm:spPr/>
      <dgm:t>
        <a:bodyPr/>
        <a:lstStyle/>
        <a:p>
          <a:pPr algn="just"/>
          <a:r>
            <a:rPr lang="es-AR" b="1" dirty="0" smtClean="0"/>
            <a:t>Administración de pruebas</a:t>
          </a:r>
          <a:endParaRPr lang="es-CL" b="1" dirty="0"/>
        </a:p>
      </dgm:t>
    </dgm:pt>
    <dgm:pt modelId="{4D11B315-0A85-4929-9127-F9F86DC74F64}" type="parTrans" cxnId="{48FAF197-B94E-45F9-9F46-4D1AF8524602}">
      <dgm:prSet/>
      <dgm:spPr/>
      <dgm:t>
        <a:bodyPr/>
        <a:lstStyle/>
        <a:p>
          <a:pPr algn="just"/>
          <a:endParaRPr lang="es-CL"/>
        </a:p>
      </dgm:t>
    </dgm:pt>
    <dgm:pt modelId="{96FC3DA0-3C3D-43A9-95C8-BB47621C3A19}" type="sibTrans" cxnId="{48FAF197-B94E-45F9-9F46-4D1AF8524602}">
      <dgm:prSet/>
      <dgm:spPr/>
      <dgm:t>
        <a:bodyPr/>
        <a:lstStyle/>
        <a:p>
          <a:pPr algn="just"/>
          <a:endParaRPr lang="es-CL"/>
        </a:p>
      </dgm:t>
    </dgm:pt>
    <dgm:pt modelId="{51BB8F02-E507-4A32-AB80-B0315D159C82}">
      <dgm:prSet phldrT="[Texto]"/>
      <dgm:spPr/>
      <dgm:t>
        <a:bodyPr/>
        <a:lstStyle/>
        <a:p>
          <a:pPr algn="just"/>
          <a:r>
            <a:rPr lang="es-AR" dirty="0" smtClean="0"/>
            <a:t>Conocer diferentes tipos, técnicas y estrategias de pruebas.</a:t>
          </a:r>
          <a:endParaRPr lang="es-CL" dirty="0"/>
        </a:p>
      </dgm:t>
    </dgm:pt>
    <dgm:pt modelId="{22201E1D-BA1B-4D7D-9EBC-1EF4B5DD0465}" type="parTrans" cxnId="{B3842630-3CE7-4B1A-A2E2-09E20D22DFFF}">
      <dgm:prSet/>
      <dgm:spPr/>
      <dgm:t>
        <a:bodyPr/>
        <a:lstStyle/>
        <a:p>
          <a:pPr algn="just"/>
          <a:endParaRPr lang="es-CL"/>
        </a:p>
      </dgm:t>
    </dgm:pt>
    <dgm:pt modelId="{2F4AC1EA-6010-49CE-AE39-9C0AF20DC311}" type="sibTrans" cxnId="{B3842630-3CE7-4B1A-A2E2-09E20D22DFFF}">
      <dgm:prSet/>
      <dgm:spPr/>
      <dgm:t>
        <a:bodyPr/>
        <a:lstStyle/>
        <a:p>
          <a:pPr algn="just"/>
          <a:endParaRPr lang="es-CL"/>
        </a:p>
      </dgm:t>
    </dgm:pt>
    <dgm:pt modelId="{E3D0B5F4-4750-4334-A7CC-2C305D9AA20F}">
      <dgm:prSet phldrT="[Texto]"/>
      <dgm:spPr/>
      <dgm:t>
        <a:bodyPr/>
        <a:lstStyle/>
        <a:p>
          <a:pPr algn="just"/>
          <a:r>
            <a:rPr lang="es-AR" dirty="0" smtClean="0"/>
            <a:t>Planificar, ejecutar, hacer seguimiento al defecto y cerrar las pruebas.</a:t>
          </a:r>
          <a:endParaRPr lang="es-CL" dirty="0"/>
        </a:p>
      </dgm:t>
    </dgm:pt>
    <dgm:pt modelId="{12126213-BBB9-42CA-BE66-AC79231B5878}" type="parTrans" cxnId="{6D414EF1-5A15-495E-8F07-5A86A4605CA3}">
      <dgm:prSet/>
      <dgm:spPr/>
      <dgm:t>
        <a:bodyPr/>
        <a:lstStyle/>
        <a:p>
          <a:pPr algn="just"/>
          <a:endParaRPr lang="es-CL"/>
        </a:p>
      </dgm:t>
    </dgm:pt>
    <dgm:pt modelId="{341E705E-08CB-4F19-92CD-1981F444E3A6}" type="sibTrans" cxnId="{6D414EF1-5A15-495E-8F07-5A86A4605CA3}">
      <dgm:prSet/>
      <dgm:spPr/>
      <dgm:t>
        <a:bodyPr/>
        <a:lstStyle/>
        <a:p>
          <a:pPr algn="just"/>
          <a:endParaRPr lang="es-CL"/>
        </a:p>
      </dgm:t>
    </dgm:pt>
    <dgm:pt modelId="{822C58C7-D6B7-49A3-951E-4084F2652D8F}">
      <dgm:prSet phldrT="[Texto]"/>
      <dgm:spPr/>
      <dgm:t>
        <a:bodyPr/>
        <a:lstStyle/>
        <a:p>
          <a:pPr algn="just"/>
          <a:r>
            <a:rPr lang="es-AR" b="1" dirty="0" smtClean="0"/>
            <a:t>Habilidades sociales</a:t>
          </a:r>
          <a:endParaRPr lang="es-CL" b="1" dirty="0"/>
        </a:p>
      </dgm:t>
    </dgm:pt>
    <dgm:pt modelId="{8DF8B8F5-6EF2-4337-83BC-822474EC9932}" type="parTrans" cxnId="{A776D7B3-5EFB-4109-9FA9-0854184F5544}">
      <dgm:prSet/>
      <dgm:spPr/>
      <dgm:t>
        <a:bodyPr/>
        <a:lstStyle/>
        <a:p>
          <a:pPr algn="just"/>
          <a:endParaRPr lang="es-CL"/>
        </a:p>
      </dgm:t>
    </dgm:pt>
    <dgm:pt modelId="{D0606E49-DB93-4A6A-9951-1C81E91E34B1}" type="sibTrans" cxnId="{A776D7B3-5EFB-4109-9FA9-0854184F5544}">
      <dgm:prSet/>
      <dgm:spPr/>
      <dgm:t>
        <a:bodyPr/>
        <a:lstStyle/>
        <a:p>
          <a:pPr algn="just"/>
          <a:endParaRPr lang="es-CL"/>
        </a:p>
      </dgm:t>
    </dgm:pt>
    <dgm:pt modelId="{71BD0BFE-071D-4F2D-8165-CD4EC75DE4A6}">
      <dgm:prSet phldrT="[Texto]"/>
      <dgm:spPr/>
      <dgm:t>
        <a:bodyPr/>
        <a:lstStyle/>
        <a:p>
          <a:pPr algn="just"/>
          <a:r>
            <a:rPr lang="es-AR" dirty="0" smtClean="0"/>
            <a:t>Comunicar asertivamente los resultados siendo un mediador entre usuario y desarrollo.</a:t>
          </a:r>
          <a:endParaRPr lang="es-CL" dirty="0"/>
        </a:p>
      </dgm:t>
    </dgm:pt>
    <dgm:pt modelId="{E61CDD48-5E11-40D5-9FF4-50ECFA8E0359}" type="parTrans" cxnId="{78D7AC8B-7991-406A-AACA-44ACBAF6BC2E}">
      <dgm:prSet/>
      <dgm:spPr/>
      <dgm:t>
        <a:bodyPr/>
        <a:lstStyle/>
        <a:p>
          <a:pPr algn="just"/>
          <a:endParaRPr lang="es-CL"/>
        </a:p>
      </dgm:t>
    </dgm:pt>
    <dgm:pt modelId="{EAC487D4-1D7C-4642-8C1A-B616C10AC199}" type="sibTrans" cxnId="{78D7AC8B-7991-406A-AACA-44ACBAF6BC2E}">
      <dgm:prSet/>
      <dgm:spPr/>
      <dgm:t>
        <a:bodyPr/>
        <a:lstStyle/>
        <a:p>
          <a:pPr algn="just"/>
          <a:endParaRPr lang="es-CL"/>
        </a:p>
      </dgm:t>
    </dgm:pt>
    <dgm:pt modelId="{94386C7F-1C35-46AC-A9CD-FD690BCC5397}" type="pres">
      <dgm:prSet presAssocID="{18B560F8-939A-475E-87AA-963F92BF3EA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0DE41BE-0677-40B3-9736-302194553B77}" type="pres">
      <dgm:prSet presAssocID="{C573AA7C-175C-49E1-9852-8542293FEA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71ACF13-E15F-4A3B-9D34-4B9FDAF42856}" type="pres">
      <dgm:prSet presAssocID="{588DECCF-4147-4784-B8B6-AF6D1ACA9435}" presName="sibTrans" presStyleCnt="0"/>
      <dgm:spPr/>
    </dgm:pt>
    <dgm:pt modelId="{8471F03C-23F0-41F9-A8FA-F7D4A02A2EE9}" type="pres">
      <dgm:prSet presAssocID="{913B8609-9485-455A-8518-FAE498C1BAE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4E9A43F-75EA-4C16-BDCD-09B21B0FA9FB}" type="pres">
      <dgm:prSet presAssocID="{96FC3DA0-3C3D-43A9-95C8-BB47621C3A19}" presName="sibTrans" presStyleCnt="0"/>
      <dgm:spPr/>
    </dgm:pt>
    <dgm:pt modelId="{153DFC4F-B349-480D-9E25-CCA32E730497}" type="pres">
      <dgm:prSet presAssocID="{B10C26C8-561B-41F1-A2AA-5CA2EEB09B8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996D51A-65D3-46AD-8F1E-C464477070F7}" type="pres">
      <dgm:prSet presAssocID="{1ECC8190-2526-4784-BE7A-C265A367BA32}" presName="sibTrans" presStyleCnt="0"/>
      <dgm:spPr/>
    </dgm:pt>
    <dgm:pt modelId="{2D1DB9D1-55A2-4507-9F11-86006BB1E14C}" type="pres">
      <dgm:prSet presAssocID="{822C58C7-D6B7-49A3-951E-4084F2652D8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E4DA3470-0DAF-4A4D-B11C-11E4D53BE070}" type="presOf" srcId="{71BD0BFE-071D-4F2D-8165-CD4EC75DE4A6}" destId="{2D1DB9D1-55A2-4507-9F11-86006BB1E14C}" srcOrd="0" destOrd="1" presId="urn:microsoft.com/office/officeart/2005/8/layout/default"/>
    <dgm:cxn modelId="{8CB61735-1870-46DD-86FD-A9D73B58BE2B}" srcId="{18B560F8-939A-475E-87AA-963F92BF3EA6}" destId="{C573AA7C-175C-49E1-9852-8542293FEAD0}" srcOrd="0" destOrd="0" parTransId="{36CB7E9B-1C86-4721-AE8E-ADD113D51F6A}" sibTransId="{588DECCF-4147-4784-B8B6-AF6D1ACA9435}"/>
    <dgm:cxn modelId="{A776D7B3-5EFB-4109-9FA9-0854184F5544}" srcId="{18B560F8-939A-475E-87AA-963F92BF3EA6}" destId="{822C58C7-D6B7-49A3-951E-4084F2652D8F}" srcOrd="3" destOrd="0" parTransId="{8DF8B8F5-6EF2-4337-83BC-822474EC9932}" sibTransId="{D0606E49-DB93-4A6A-9951-1C81E91E34B1}"/>
    <dgm:cxn modelId="{48FAF197-B94E-45F9-9F46-4D1AF8524602}" srcId="{18B560F8-939A-475E-87AA-963F92BF3EA6}" destId="{913B8609-9485-455A-8518-FAE498C1BAEA}" srcOrd="1" destOrd="0" parTransId="{4D11B315-0A85-4929-9127-F9F86DC74F64}" sibTransId="{96FC3DA0-3C3D-43A9-95C8-BB47621C3A19}"/>
    <dgm:cxn modelId="{F8372426-FA52-486D-A500-4A5B3C0F113B}" type="presOf" srcId="{B10C26C8-561B-41F1-A2AA-5CA2EEB09B85}" destId="{153DFC4F-B349-480D-9E25-CCA32E730497}" srcOrd="0" destOrd="0" presId="urn:microsoft.com/office/officeart/2005/8/layout/default"/>
    <dgm:cxn modelId="{094EFF42-0B80-4F1C-B934-A0D27075FD0E}" type="presOf" srcId="{EFF4DEEA-4B0C-46B1-AB57-338E29204F37}" destId="{10DE41BE-0677-40B3-9736-302194553B77}" srcOrd="0" destOrd="1" presId="urn:microsoft.com/office/officeart/2005/8/layout/default"/>
    <dgm:cxn modelId="{F3F7AB3F-C76D-492D-8DBC-B4C1C8EAD561}" type="presOf" srcId="{C573AA7C-175C-49E1-9852-8542293FEAD0}" destId="{10DE41BE-0677-40B3-9736-302194553B77}" srcOrd="0" destOrd="0" presId="urn:microsoft.com/office/officeart/2005/8/layout/default"/>
    <dgm:cxn modelId="{B3842630-3CE7-4B1A-A2E2-09E20D22DFFF}" srcId="{B10C26C8-561B-41F1-A2AA-5CA2EEB09B85}" destId="{51BB8F02-E507-4A32-AB80-B0315D159C82}" srcOrd="0" destOrd="0" parTransId="{22201E1D-BA1B-4D7D-9EBC-1EF4B5DD0465}" sibTransId="{2F4AC1EA-6010-49CE-AE39-9C0AF20DC311}"/>
    <dgm:cxn modelId="{74F5C1B3-7587-4C6C-ABC5-A054E750ECC6}" srcId="{C573AA7C-175C-49E1-9852-8542293FEAD0}" destId="{EFF4DEEA-4B0C-46B1-AB57-338E29204F37}" srcOrd="0" destOrd="0" parTransId="{987EAB9D-AF79-4219-ADD6-E47A9EC5F6D8}" sibTransId="{294267B4-0CC5-420D-95E6-D832BFE03C7E}"/>
    <dgm:cxn modelId="{32B36FB7-4AEE-461E-9C9D-6417C4368633}" type="presOf" srcId="{E3D0B5F4-4750-4334-A7CC-2C305D9AA20F}" destId="{8471F03C-23F0-41F9-A8FA-F7D4A02A2EE9}" srcOrd="0" destOrd="1" presId="urn:microsoft.com/office/officeart/2005/8/layout/default"/>
    <dgm:cxn modelId="{D161BDE0-F914-457F-A000-C80CDC1430B4}" type="presOf" srcId="{18B560F8-939A-475E-87AA-963F92BF3EA6}" destId="{94386C7F-1C35-46AC-A9CD-FD690BCC5397}" srcOrd="0" destOrd="0" presId="urn:microsoft.com/office/officeart/2005/8/layout/default"/>
    <dgm:cxn modelId="{33FF8065-6E4C-4848-9D94-B0752C7F39A8}" type="presOf" srcId="{822C58C7-D6B7-49A3-951E-4084F2652D8F}" destId="{2D1DB9D1-55A2-4507-9F11-86006BB1E14C}" srcOrd="0" destOrd="0" presId="urn:microsoft.com/office/officeart/2005/8/layout/default"/>
    <dgm:cxn modelId="{1350926D-C2AF-45DC-BF50-741534C4B17E}" srcId="{18B560F8-939A-475E-87AA-963F92BF3EA6}" destId="{B10C26C8-561B-41F1-A2AA-5CA2EEB09B85}" srcOrd="2" destOrd="0" parTransId="{1CA35F6E-A5D6-43A1-9567-CC9DD0970ED9}" sibTransId="{1ECC8190-2526-4784-BE7A-C265A367BA32}"/>
    <dgm:cxn modelId="{6D414EF1-5A15-495E-8F07-5A86A4605CA3}" srcId="{913B8609-9485-455A-8518-FAE498C1BAEA}" destId="{E3D0B5F4-4750-4334-A7CC-2C305D9AA20F}" srcOrd="0" destOrd="0" parTransId="{12126213-BBB9-42CA-BE66-AC79231B5878}" sibTransId="{341E705E-08CB-4F19-92CD-1981F444E3A6}"/>
    <dgm:cxn modelId="{AEA496D2-D88F-47F4-9C8F-213FD96B91F6}" type="presOf" srcId="{913B8609-9485-455A-8518-FAE498C1BAEA}" destId="{8471F03C-23F0-41F9-A8FA-F7D4A02A2EE9}" srcOrd="0" destOrd="0" presId="urn:microsoft.com/office/officeart/2005/8/layout/default"/>
    <dgm:cxn modelId="{78D7AC8B-7991-406A-AACA-44ACBAF6BC2E}" srcId="{822C58C7-D6B7-49A3-951E-4084F2652D8F}" destId="{71BD0BFE-071D-4F2D-8165-CD4EC75DE4A6}" srcOrd="0" destOrd="0" parTransId="{E61CDD48-5E11-40D5-9FF4-50ECFA8E0359}" sibTransId="{EAC487D4-1D7C-4642-8C1A-B616C10AC199}"/>
    <dgm:cxn modelId="{92293A2B-81CD-4F0A-AEA5-9D883E15453A}" type="presOf" srcId="{51BB8F02-E507-4A32-AB80-B0315D159C82}" destId="{153DFC4F-B349-480D-9E25-CCA32E730497}" srcOrd="0" destOrd="1" presId="urn:microsoft.com/office/officeart/2005/8/layout/default"/>
    <dgm:cxn modelId="{54ADAD34-29A0-4FAB-AB0D-C68C5C039A52}" type="presParOf" srcId="{94386C7F-1C35-46AC-A9CD-FD690BCC5397}" destId="{10DE41BE-0677-40B3-9736-302194553B77}" srcOrd="0" destOrd="0" presId="urn:microsoft.com/office/officeart/2005/8/layout/default"/>
    <dgm:cxn modelId="{53858CE8-693D-497C-90DA-26D8ECEBB764}" type="presParOf" srcId="{94386C7F-1C35-46AC-A9CD-FD690BCC5397}" destId="{C71ACF13-E15F-4A3B-9D34-4B9FDAF42856}" srcOrd="1" destOrd="0" presId="urn:microsoft.com/office/officeart/2005/8/layout/default"/>
    <dgm:cxn modelId="{59A45029-3C9E-498D-996D-8B2319772F51}" type="presParOf" srcId="{94386C7F-1C35-46AC-A9CD-FD690BCC5397}" destId="{8471F03C-23F0-41F9-A8FA-F7D4A02A2EE9}" srcOrd="2" destOrd="0" presId="urn:microsoft.com/office/officeart/2005/8/layout/default"/>
    <dgm:cxn modelId="{7B660E62-DEF7-4097-99AE-7CFF92711AA3}" type="presParOf" srcId="{94386C7F-1C35-46AC-A9CD-FD690BCC5397}" destId="{64E9A43F-75EA-4C16-BDCD-09B21B0FA9FB}" srcOrd="3" destOrd="0" presId="urn:microsoft.com/office/officeart/2005/8/layout/default"/>
    <dgm:cxn modelId="{F8B9C85A-515A-49C8-AF0E-E6DB81711DDA}" type="presParOf" srcId="{94386C7F-1C35-46AC-A9CD-FD690BCC5397}" destId="{153DFC4F-B349-480D-9E25-CCA32E730497}" srcOrd="4" destOrd="0" presId="urn:microsoft.com/office/officeart/2005/8/layout/default"/>
    <dgm:cxn modelId="{EDE9FBB0-8CC2-442A-B6C7-B0847799A2A2}" type="presParOf" srcId="{94386C7F-1C35-46AC-A9CD-FD690BCC5397}" destId="{C996D51A-65D3-46AD-8F1E-C464477070F7}" srcOrd="5" destOrd="0" presId="urn:microsoft.com/office/officeart/2005/8/layout/default"/>
    <dgm:cxn modelId="{F16BFDA9-AD71-40E3-92AB-6A73866B1DD0}" type="presParOf" srcId="{94386C7F-1C35-46AC-A9CD-FD690BCC5397}" destId="{2D1DB9D1-55A2-4507-9F11-86006BB1E14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419E4-2D65-42B7-8F17-B1FD56BBC2DD}">
      <dsp:nvSpPr>
        <dsp:cNvPr id="0" name=""/>
        <dsp:cNvSpPr/>
      </dsp:nvSpPr>
      <dsp:spPr>
        <a:xfrm>
          <a:off x="0" y="0"/>
          <a:ext cx="3873271" cy="1286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Área de Ventas</a:t>
          </a:r>
          <a:endParaRPr lang="es-CL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Encargado de realizar las ventas de los productos en una empresa</a:t>
          </a:r>
          <a:endParaRPr lang="es-CL" sz="1600" kern="1200" dirty="0"/>
        </a:p>
      </dsp:txBody>
      <dsp:txXfrm>
        <a:off x="903282" y="0"/>
        <a:ext cx="2969988" cy="1286284"/>
      </dsp:txXfrm>
    </dsp:sp>
    <dsp:sp modelId="{5F7FBE90-8FD1-45C2-B610-BE7B9763D258}">
      <dsp:nvSpPr>
        <dsp:cNvPr id="0" name=""/>
        <dsp:cNvSpPr/>
      </dsp:nvSpPr>
      <dsp:spPr>
        <a:xfrm>
          <a:off x="128628" y="128628"/>
          <a:ext cx="774654" cy="102902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E26F1-54BA-4FFC-AA1E-F0AAC97F6629}">
      <dsp:nvSpPr>
        <dsp:cNvPr id="0" name=""/>
        <dsp:cNvSpPr/>
      </dsp:nvSpPr>
      <dsp:spPr>
        <a:xfrm>
          <a:off x="0" y="1414912"/>
          <a:ext cx="3873271" cy="1286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Área de Recursos Humanos</a:t>
          </a:r>
          <a:endParaRPr lang="es-CL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 Encargado de  selección, contratación, mantención, capacitación de personal.</a:t>
          </a:r>
          <a:endParaRPr lang="es-CL" sz="1600" kern="1200" dirty="0"/>
        </a:p>
      </dsp:txBody>
      <dsp:txXfrm>
        <a:off x="903282" y="1414912"/>
        <a:ext cx="2969988" cy="1286284"/>
      </dsp:txXfrm>
    </dsp:sp>
    <dsp:sp modelId="{A2C01AAB-C96E-4859-BDA6-A6EFBDAC701E}">
      <dsp:nvSpPr>
        <dsp:cNvPr id="0" name=""/>
        <dsp:cNvSpPr/>
      </dsp:nvSpPr>
      <dsp:spPr>
        <a:xfrm>
          <a:off x="128628" y="1543540"/>
          <a:ext cx="774654" cy="102902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F24FC-9182-45A8-A66B-4E4302D183AB}">
      <dsp:nvSpPr>
        <dsp:cNvPr id="0" name=""/>
        <dsp:cNvSpPr/>
      </dsp:nvSpPr>
      <dsp:spPr>
        <a:xfrm>
          <a:off x="0" y="2829824"/>
          <a:ext cx="3873271" cy="19933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Área de Contabilidad y Finanzas</a:t>
          </a:r>
          <a:endParaRPr lang="es-CL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smtClean="0"/>
            <a:t>Gestionar operaciones contables, buscar oportunidades de inversión y financiamiento.</a:t>
          </a:r>
          <a:endParaRPr lang="es-CL" sz="1600" kern="1200" dirty="0"/>
        </a:p>
      </dsp:txBody>
      <dsp:txXfrm>
        <a:off x="903282" y="2829824"/>
        <a:ext cx="2969988" cy="1993315"/>
      </dsp:txXfrm>
    </dsp:sp>
    <dsp:sp modelId="{8E4174E9-B773-45A5-AB4D-99B1ED6D298B}">
      <dsp:nvSpPr>
        <dsp:cNvPr id="0" name=""/>
        <dsp:cNvSpPr/>
      </dsp:nvSpPr>
      <dsp:spPr>
        <a:xfrm>
          <a:off x="128628" y="3311969"/>
          <a:ext cx="774654" cy="102902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81ADA-D2DB-4094-A57D-CCAC46245B09}">
      <dsp:nvSpPr>
        <dsp:cNvPr id="0" name=""/>
        <dsp:cNvSpPr/>
      </dsp:nvSpPr>
      <dsp:spPr>
        <a:xfrm>
          <a:off x="0" y="0"/>
          <a:ext cx="8229600" cy="4525963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351265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800" b="1" kern="1200" dirty="0" smtClean="0"/>
            <a:t>Gestión de Calidad:</a:t>
          </a:r>
          <a:endParaRPr lang="es-CL" sz="3800" kern="1200" dirty="0"/>
        </a:p>
      </dsp:txBody>
      <dsp:txXfrm>
        <a:off x="112677" y="112677"/>
        <a:ext cx="8004246" cy="4300609"/>
      </dsp:txXfrm>
    </dsp:sp>
    <dsp:sp modelId="{A091BBAF-5418-46B4-B64B-53474D370A0A}">
      <dsp:nvSpPr>
        <dsp:cNvPr id="0" name=""/>
        <dsp:cNvSpPr/>
      </dsp:nvSpPr>
      <dsp:spPr>
        <a:xfrm>
          <a:off x="205740" y="1131490"/>
          <a:ext cx="1234440" cy="316817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Dirigir y controlar una organización para asegurar y controlar la calidad de sus procesos y productos.</a:t>
          </a:r>
          <a:endParaRPr lang="es-CL" sz="1400" kern="1200" dirty="0"/>
        </a:p>
      </dsp:txBody>
      <dsp:txXfrm>
        <a:off x="243703" y="1169453"/>
        <a:ext cx="1158514" cy="3092248"/>
      </dsp:txXfrm>
    </dsp:sp>
    <dsp:sp modelId="{95FF8858-37BE-4ACB-8359-256C097B06B6}">
      <dsp:nvSpPr>
        <dsp:cNvPr id="0" name=""/>
        <dsp:cNvSpPr/>
      </dsp:nvSpPr>
      <dsp:spPr>
        <a:xfrm>
          <a:off x="1645920" y="1131490"/>
          <a:ext cx="6377940" cy="3168174"/>
        </a:xfrm>
        <a:prstGeom prst="roundRect">
          <a:avLst>
            <a:gd name="adj" fmla="val 105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2011791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800" b="1" kern="1200" dirty="0" smtClean="0"/>
            <a:t>Aseguramiento de calidad:</a:t>
          </a:r>
          <a:endParaRPr lang="es-CL" sz="3800" kern="1200" dirty="0"/>
        </a:p>
      </dsp:txBody>
      <dsp:txXfrm>
        <a:off x="1743352" y="1228922"/>
        <a:ext cx="6183076" cy="2973310"/>
      </dsp:txXfrm>
    </dsp:sp>
    <dsp:sp modelId="{9B808155-D305-45A0-9A77-CE346DC56A53}">
      <dsp:nvSpPr>
        <dsp:cNvPr id="0" name=""/>
        <dsp:cNvSpPr/>
      </dsp:nvSpPr>
      <dsp:spPr>
        <a:xfrm>
          <a:off x="1805368" y="2240351"/>
          <a:ext cx="1275588" cy="182170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Actividades planificadas y sistemáticas necesarias para asegurar el cumplimiento de los requisitos.</a:t>
          </a:r>
          <a:endParaRPr lang="es-CL" sz="1300" kern="1200" dirty="0"/>
        </a:p>
      </dsp:txBody>
      <dsp:txXfrm>
        <a:off x="1844597" y="2279580"/>
        <a:ext cx="1197130" cy="1743242"/>
      </dsp:txXfrm>
    </dsp:sp>
    <dsp:sp modelId="{B75D980B-D4E2-468A-B806-86FFC3785259}">
      <dsp:nvSpPr>
        <dsp:cNvPr id="0" name=""/>
        <dsp:cNvSpPr/>
      </dsp:nvSpPr>
      <dsp:spPr>
        <a:xfrm>
          <a:off x="3250692" y="2262981"/>
          <a:ext cx="4567428" cy="1810385"/>
        </a:xfrm>
        <a:prstGeom prst="roundRect">
          <a:avLst>
            <a:gd name="adj" fmla="val 105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021862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800" b="1" kern="1200" dirty="0" smtClean="0"/>
            <a:t>Control de Calidad:</a:t>
          </a:r>
          <a:endParaRPr lang="es-CL" sz="3800" b="1" kern="1200" dirty="0"/>
        </a:p>
      </dsp:txBody>
      <dsp:txXfrm>
        <a:off x="3306368" y="2318657"/>
        <a:ext cx="4456076" cy="1699033"/>
      </dsp:txXfrm>
    </dsp:sp>
    <dsp:sp modelId="{77B9217B-A38B-44AD-BCB9-3CB9C92EAAD4}">
      <dsp:nvSpPr>
        <dsp:cNvPr id="0" name=""/>
        <dsp:cNvSpPr/>
      </dsp:nvSpPr>
      <dsp:spPr>
        <a:xfrm>
          <a:off x="3364877" y="3077654"/>
          <a:ext cx="4339056" cy="81467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b="0" kern="1200" dirty="0" smtClean="0"/>
            <a:t>Actividades realizadas para evaluar la calidad de los productos desarrollados: Auditorías, pruebas, Inspecciones, etc.</a:t>
          </a:r>
          <a:endParaRPr lang="es-CL" sz="1300" b="0" kern="1200" dirty="0"/>
        </a:p>
      </dsp:txBody>
      <dsp:txXfrm>
        <a:off x="3389931" y="3102708"/>
        <a:ext cx="4288948" cy="764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EFF-9E6A-4558-B2E0-63E0F048851A}">
      <dsp:nvSpPr>
        <dsp:cNvPr id="0" name=""/>
        <dsp:cNvSpPr/>
      </dsp:nvSpPr>
      <dsp:spPr>
        <a:xfrm rot="5400000">
          <a:off x="5284360" y="-1989899"/>
          <a:ext cx="1268790" cy="557059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900" kern="1200" dirty="0" smtClean="0"/>
            <a:t>Responsable de la gestión de actividades, recursos y evaluaciones en un proceso de prueba. Dirige, controla, administra, planifica y regula la evaluación de un objeto de prueba.</a:t>
          </a:r>
          <a:endParaRPr lang="es-CL" sz="1900" kern="1200" dirty="0"/>
        </a:p>
      </dsp:txBody>
      <dsp:txXfrm rot="-5400000">
        <a:off x="3133459" y="222939"/>
        <a:ext cx="5508656" cy="1144916"/>
      </dsp:txXfrm>
    </dsp:sp>
    <dsp:sp modelId="{49DE3F36-651F-4632-9850-E5E7928683B3}">
      <dsp:nvSpPr>
        <dsp:cNvPr id="0" name=""/>
        <dsp:cNvSpPr/>
      </dsp:nvSpPr>
      <dsp:spPr>
        <a:xfrm>
          <a:off x="0" y="2403"/>
          <a:ext cx="3133459" cy="15859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600" kern="1200" dirty="0" smtClean="0"/>
            <a:t>Test Manager</a:t>
          </a:r>
          <a:endParaRPr lang="es-CL" sz="3600" kern="1200" dirty="0"/>
        </a:p>
      </dsp:txBody>
      <dsp:txXfrm>
        <a:off x="77422" y="79825"/>
        <a:ext cx="2978615" cy="1431144"/>
      </dsp:txXfrm>
    </dsp:sp>
    <dsp:sp modelId="{54FBC04D-0DDC-4F6B-A7DE-2389485ED549}">
      <dsp:nvSpPr>
        <dsp:cNvPr id="0" name=""/>
        <dsp:cNvSpPr/>
      </dsp:nvSpPr>
      <dsp:spPr>
        <a:xfrm rot="5400000">
          <a:off x="5284360" y="-324612"/>
          <a:ext cx="1268790" cy="5570593"/>
        </a:xfrm>
        <a:prstGeom prst="round2SameRect">
          <a:avLst/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900" kern="1200" dirty="0" smtClean="0"/>
            <a:t>Responsable del proceso de pruebas. Entre sus tareas se incluye la identificación, definición e implementación de las pruebas, así como el registro de los resultados y el análisis de los mismos.</a:t>
          </a:r>
          <a:endParaRPr lang="es-CL" sz="1900" kern="1200" dirty="0"/>
        </a:p>
      </dsp:txBody>
      <dsp:txXfrm rot="-5400000">
        <a:off x="3133459" y="1888226"/>
        <a:ext cx="5508656" cy="1144916"/>
      </dsp:txXfrm>
    </dsp:sp>
    <dsp:sp modelId="{385B3E4F-96C0-4AC9-9D45-9F6CD91BFEA0}">
      <dsp:nvSpPr>
        <dsp:cNvPr id="0" name=""/>
        <dsp:cNvSpPr/>
      </dsp:nvSpPr>
      <dsp:spPr>
        <a:xfrm>
          <a:off x="0" y="1667690"/>
          <a:ext cx="3133459" cy="1585988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600" kern="1200" dirty="0" smtClean="0"/>
            <a:t>Analista QA</a:t>
          </a:r>
          <a:endParaRPr lang="es-CL" sz="3600" kern="1200" dirty="0"/>
        </a:p>
      </dsp:txBody>
      <dsp:txXfrm>
        <a:off x="77422" y="1745112"/>
        <a:ext cx="2978615" cy="1431144"/>
      </dsp:txXfrm>
    </dsp:sp>
    <dsp:sp modelId="{9105926D-8453-4025-80FB-FC57F04D7462}">
      <dsp:nvSpPr>
        <dsp:cNvPr id="0" name=""/>
        <dsp:cNvSpPr/>
      </dsp:nvSpPr>
      <dsp:spPr>
        <a:xfrm rot="5400000">
          <a:off x="5284360" y="1340674"/>
          <a:ext cx="1268790" cy="5570593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900" kern="1200" dirty="0" smtClean="0"/>
            <a:t>Un profesional capacitado que participa en las pruebas de un componente o sistema. Su función principal es el ejecutar pruebas, identificar y reportar defectos.</a:t>
          </a:r>
          <a:endParaRPr lang="es-CL" sz="1900" kern="1200" dirty="0"/>
        </a:p>
      </dsp:txBody>
      <dsp:txXfrm rot="-5400000">
        <a:off x="3133459" y="3553513"/>
        <a:ext cx="5508656" cy="1144916"/>
      </dsp:txXfrm>
    </dsp:sp>
    <dsp:sp modelId="{0B626360-A374-46A8-8E8E-1042EA5C880E}">
      <dsp:nvSpPr>
        <dsp:cNvPr id="0" name=""/>
        <dsp:cNvSpPr/>
      </dsp:nvSpPr>
      <dsp:spPr>
        <a:xfrm>
          <a:off x="0" y="3332977"/>
          <a:ext cx="3133459" cy="1585988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600" kern="1200" dirty="0" err="1" smtClean="0"/>
            <a:t>Tester</a:t>
          </a:r>
          <a:endParaRPr lang="es-CL" sz="3600" kern="1200" dirty="0"/>
        </a:p>
      </dsp:txBody>
      <dsp:txXfrm>
        <a:off x="77422" y="3410399"/>
        <a:ext cx="2978615" cy="1431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EFF-9E6A-4558-B2E0-63E0F048851A}">
      <dsp:nvSpPr>
        <dsp:cNvPr id="0" name=""/>
        <dsp:cNvSpPr/>
      </dsp:nvSpPr>
      <dsp:spPr>
        <a:xfrm rot="5400000">
          <a:off x="5189579" y="-1944571"/>
          <a:ext cx="1270642" cy="548225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Supervisa el cumplimiento del proceso. Es un nexo entre el usuario y el equipo, toma decisiones para dar soluciones a problemáticas que puedan aparecer.</a:t>
          </a:r>
          <a:endParaRPr lang="es-CL" sz="1800" kern="1200" dirty="0"/>
        </a:p>
      </dsp:txBody>
      <dsp:txXfrm rot="-5400000">
        <a:off x="3083771" y="223265"/>
        <a:ext cx="5420231" cy="1146586"/>
      </dsp:txXfrm>
    </dsp:sp>
    <dsp:sp modelId="{49DE3F36-651F-4632-9850-E5E7928683B3}">
      <dsp:nvSpPr>
        <dsp:cNvPr id="0" name=""/>
        <dsp:cNvSpPr/>
      </dsp:nvSpPr>
      <dsp:spPr>
        <a:xfrm>
          <a:off x="0" y="2406"/>
          <a:ext cx="3083771" cy="15883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500" kern="1200" dirty="0" smtClean="0"/>
            <a:t>Jefe de Proyecto</a:t>
          </a:r>
          <a:endParaRPr lang="es-CL" sz="3500" kern="1200" dirty="0"/>
        </a:p>
      </dsp:txBody>
      <dsp:txXfrm>
        <a:off x="77535" y="79941"/>
        <a:ext cx="2928701" cy="1433233"/>
      </dsp:txXfrm>
    </dsp:sp>
    <dsp:sp modelId="{65F30C16-E7D8-4A10-B573-A6945D9935CB}">
      <dsp:nvSpPr>
        <dsp:cNvPr id="0" name=""/>
        <dsp:cNvSpPr/>
      </dsp:nvSpPr>
      <dsp:spPr>
        <a:xfrm rot="5400000">
          <a:off x="5189579" y="-276853"/>
          <a:ext cx="1270642" cy="5482259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Corrige los defectos detectados en el software, coopera con QA para la compensión de los requerimientos y la instalaciones del SW en ambiente QA, faclita la obtención de datos de prueba.</a:t>
          </a:r>
        </a:p>
      </dsp:txBody>
      <dsp:txXfrm rot="-5400000">
        <a:off x="3083771" y="1890983"/>
        <a:ext cx="5420231" cy="1146586"/>
      </dsp:txXfrm>
    </dsp:sp>
    <dsp:sp modelId="{2643BBCB-4A81-4DB8-AE46-602CEF230EC2}">
      <dsp:nvSpPr>
        <dsp:cNvPr id="0" name=""/>
        <dsp:cNvSpPr/>
      </dsp:nvSpPr>
      <dsp:spPr>
        <a:xfrm>
          <a:off x="0" y="1670124"/>
          <a:ext cx="3083771" cy="1588303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500" kern="1200" dirty="0" smtClean="0"/>
            <a:t>Desarrollador</a:t>
          </a:r>
        </a:p>
      </dsp:txBody>
      <dsp:txXfrm>
        <a:off x="77535" y="1747659"/>
        <a:ext cx="2928701" cy="1433233"/>
      </dsp:txXfrm>
    </dsp:sp>
    <dsp:sp modelId="{40BD14DF-ECEB-42B2-A064-D30FA6A92955}">
      <dsp:nvSpPr>
        <dsp:cNvPr id="0" name=""/>
        <dsp:cNvSpPr/>
      </dsp:nvSpPr>
      <dsp:spPr>
        <a:xfrm rot="5400000">
          <a:off x="5189579" y="1390864"/>
          <a:ext cx="1270642" cy="5482259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Orienta en la compensión de los requerimientos, reliza pruebas de aceptación.</a:t>
          </a:r>
        </a:p>
      </dsp:txBody>
      <dsp:txXfrm rot="-5400000">
        <a:off x="3083771" y="3558700"/>
        <a:ext cx="5420231" cy="1146586"/>
      </dsp:txXfrm>
    </dsp:sp>
    <dsp:sp modelId="{EDDB6B51-2CC7-4AE8-AADC-0363568F5434}">
      <dsp:nvSpPr>
        <dsp:cNvPr id="0" name=""/>
        <dsp:cNvSpPr/>
      </dsp:nvSpPr>
      <dsp:spPr>
        <a:xfrm>
          <a:off x="0" y="3337843"/>
          <a:ext cx="3083771" cy="158830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500" kern="1200" dirty="0" smtClean="0"/>
            <a:t>Usuario</a:t>
          </a:r>
        </a:p>
      </dsp:txBody>
      <dsp:txXfrm>
        <a:off x="77535" y="3415378"/>
        <a:ext cx="2928701" cy="14332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41BE-0677-40B3-9736-302194553B77}">
      <dsp:nvSpPr>
        <dsp:cNvPr id="0" name=""/>
        <dsp:cNvSpPr/>
      </dsp:nvSpPr>
      <dsp:spPr>
        <a:xfrm>
          <a:off x="724" y="8494"/>
          <a:ext cx="2824590" cy="16947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1" i="0" kern="1200" dirty="0" smtClean="0"/>
            <a:t>Ingeniería de requisitos</a:t>
          </a:r>
          <a:endParaRPr lang="es-CL" sz="2200" b="1" i="0" kern="1200" dirty="0"/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Capacidad de detectar, documentar y mantener requerimientos.</a:t>
          </a:r>
          <a:endParaRPr lang="es-CL" sz="1700" kern="1200" dirty="0"/>
        </a:p>
      </dsp:txBody>
      <dsp:txXfrm>
        <a:off x="724" y="8494"/>
        <a:ext cx="2824590" cy="1694754"/>
      </dsp:txXfrm>
    </dsp:sp>
    <dsp:sp modelId="{8471F03C-23F0-41F9-A8FA-F7D4A02A2EE9}">
      <dsp:nvSpPr>
        <dsp:cNvPr id="0" name=""/>
        <dsp:cNvSpPr/>
      </dsp:nvSpPr>
      <dsp:spPr>
        <a:xfrm>
          <a:off x="3107773" y="8494"/>
          <a:ext cx="2824590" cy="1694754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50000"/>
                <a:satMod val="300000"/>
              </a:schemeClr>
            </a:gs>
            <a:gs pos="35000">
              <a:schemeClr val="accent5">
                <a:hueOff val="-3311292"/>
                <a:satOff val="13270"/>
                <a:lumOff val="2876"/>
                <a:alphaOff val="0"/>
                <a:tint val="37000"/>
                <a:satMod val="30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1" kern="1200" dirty="0" smtClean="0"/>
            <a:t>Administración de pruebas</a:t>
          </a:r>
          <a:endParaRPr lang="es-CL" sz="2200" b="1" kern="1200" dirty="0"/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Planificar, ejecutar, hacer seguimiento al defecto y cerrar las pruebas.</a:t>
          </a:r>
          <a:endParaRPr lang="es-CL" sz="1700" kern="1200" dirty="0"/>
        </a:p>
      </dsp:txBody>
      <dsp:txXfrm>
        <a:off x="3107773" y="8494"/>
        <a:ext cx="2824590" cy="1694754"/>
      </dsp:txXfrm>
    </dsp:sp>
    <dsp:sp modelId="{153DFC4F-B349-480D-9E25-CCA32E730497}">
      <dsp:nvSpPr>
        <dsp:cNvPr id="0" name=""/>
        <dsp:cNvSpPr/>
      </dsp:nvSpPr>
      <dsp:spPr>
        <a:xfrm>
          <a:off x="724" y="1985708"/>
          <a:ext cx="2824590" cy="1694754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50000"/>
                <a:satMod val="300000"/>
              </a:schemeClr>
            </a:gs>
            <a:gs pos="35000">
              <a:schemeClr val="accent5">
                <a:hueOff val="-6622584"/>
                <a:satOff val="26541"/>
                <a:lumOff val="5752"/>
                <a:alphaOff val="0"/>
                <a:tint val="37000"/>
                <a:satMod val="3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1" kern="1200" dirty="0" smtClean="0"/>
            <a:t>Conocimientos técnicos</a:t>
          </a:r>
          <a:endParaRPr lang="es-CL" sz="2200" b="1" kern="1200" dirty="0"/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Conocer diferentes tipos, técnicas y estrategias de pruebas.</a:t>
          </a:r>
          <a:endParaRPr lang="es-CL" sz="1700" kern="1200" dirty="0"/>
        </a:p>
      </dsp:txBody>
      <dsp:txXfrm>
        <a:off x="724" y="1985708"/>
        <a:ext cx="2824590" cy="1694754"/>
      </dsp:txXfrm>
    </dsp:sp>
    <dsp:sp modelId="{2D1DB9D1-55A2-4507-9F11-86006BB1E14C}">
      <dsp:nvSpPr>
        <dsp:cNvPr id="0" name=""/>
        <dsp:cNvSpPr/>
      </dsp:nvSpPr>
      <dsp:spPr>
        <a:xfrm>
          <a:off x="3107773" y="1985708"/>
          <a:ext cx="2824590" cy="1694754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1" kern="1200" dirty="0" smtClean="0"/>
            <a:t>Habilidades sociales</a:t>
          </a:r>
          <a:endParaRPr lang="es-CL" sz="2200" b="1" kern="1200" dirty="0"/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Comunicar asertivamente los resultados siendo un mediador entre usuario y desarrollo.</a:t>
          </a:r>
          <a:endParaRPr lang="es-CL" sz="1700" kern="1200" dirty="0"/>
        </a:p>
      </dsp:txBody>
      <dsp:txXfrm>
        <a:off x="3107773" y="1985708"/>
        <a:ext cx="2824590" cy="1694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17-07-2018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L" b="1" dirty="0" smtClean="0"/>
              <a:t>Gestión de Calidad:</a:t>
            </a:r>
            <a:endParaRPr lang="es-CL" dirty="0" smtClean="0"/>
          </a:p>
          <a:p>
            <a:pPr lvl="1"/>
            <a:r>
              <a:rPr lang="es-CL" dirty="0" smtClean="0"/>
              <a:t>Definir y aplicar las políticas de calidad de la organización.</a:t>
            </a:r>
          </a:p>
          <a:p>
            <a:pPr lvl="1"/>
            <a:r>
              <a:rPr lang="es-CL" dirty="0" smtClean="0"/>
              <a:t>Dirigir y controlar una organización para asegurar y controlar la calidad.</a:t>
            </a:r>
          </a:p>
          <a:p>
            <a:pPr lvl="0"/>
            <a:r>
              <a:rPr lang="es-CL" b="1" dirty="0" smtClean="0"/>
              <a:t>Aseguramiento de calidad:</a:t>
            </a:r>
            <a:endParaRPr lang="es-CL" dirty="0" smtClean="0"/>
          </a:p>
          <a:p>
            <a:pPr lvl="1"/>
            <a:r>
              <a:rPr lang="es-CL" dirty="0" smtClean="0"/>
              <a:t>Actividades planificadas y sistemáticas necesarias para proporcionar confianza en que se cumplirán los requisitos:</a:t>
            </a:r>
          </a:p>
          <a:p>
            <a:pPr lvl="1"/>
            <a:r>
              <a:rPr lang="es-CL" dirty="0" smtClean="0"/>
              <a:t>Desarrollar estándares</a:t>
            </a:r>
          </a:p>
          <a:p>
            <a:pPr lvl="1"/>
            <a:r>
              <a:rPr lang="es-CL" dirty="0" smtClean="0"/>
              <a:t>Elaborar planes de calidad</a:t>
            </a:r>
          </a:p>
          <a:p>
            <a:pPr lvl="1"/>
            <a:r>
              <a:rPr lang="es-CL" dirty="0" smtClean="0"/>
              <a:t>Controlar la calidad</a:t>
            </a:r>
          </a:p>
          <a:p>
            <a:pPr lvl="1"/>
            <a:r>
              <a:rPr lang="es-CL" dirty="0" smtClean="0"/>
              <a:t>Mejorar la calidad: acciones correctivas y preventivas, mejoramiento continuo.</a:t>
            </a:r>
          </a:p>
          <a:p>
            <a:pPr lvl="1"/>
            <a:r>
              <a:rPr lang="es-CL" dirty="0" smtClean="0"/>
              <a:t>Dar confianza en que los requerimientos serán satisfechos</a:t>
            </a:r>
          </a:p>
          <a:p>
            <a:pPr lvl="0"/>
            <a:r>
              <a:rPr lang="es-CL" b="1" dirty="0" smtClean="0"/>
              <a:t>Control de Calidad:</a:t>
            </a:r>
            <a:endParaRPr lang="es-CL" dirty="0" smtClean="0"/>
          </a:p>
          <a:p>
            <a:pPr lvl="1"/>
            <a:r>
              <a:rPr lang="es-CL" dirty="0" smtClean="0"/>
              <a:t>Actividades realizadas para evaluar la calidad de los productos desarrollados:</a:t>
            </a:r>
          </a:p>
          <a:p>
            <a:pPr lvl="1"/>
            <a:r>
              <a:rPr lang="es-CL" dirty="0" smtClean="0"/>
              <a:t>V&amp;V o </a:t>
            </a:r>
            <a:r>
              <a:rPr lang="es-CL" dirty="0" err="1" smtClean="0"/>
              <a:t>testing</a:t>
            </a:r>
            <a:endParaRPr lang="es-CL" dirty="0" smtClean="0"/>
          </a:p>
          <a:p>
            <a:pPr lvl="1"/>
            <a:r>
              <a:rPr lang="es-CL" dirty="0" smtClean="0"/>
              <a:t>Revisiones</a:t>
            </a:r>
          </a:p>
          <a:p>
            <a:pPr lvl="1"/>
            <a:r>
              <a:rPr lang="es-CL" dirty="0" smtClean="0"/>
              <a:t>Inspecciones</a:t>
            </a:r>
          </a:p>
          <a:p>
            <a:pPr lvl="1"/>
            <a:r>
              <a:rPr lang="es-CL" dirty="0" smtClean="0"/>
              <a:t>Auditorías, etc.</a:t>
            </a:r>
          </a:p>
          <a:p>
            <a:pPr lvl="1"/>
            <a:r>
              <a:rPr lang="es-CL" dirty="0" smtClean="0"/>
              <a:t>Controlar la satisfacción de los requerimientos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983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 5 min…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34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544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sz="1200" b="1" dirty="0" smtClean="0"/>
              <a:t>Testing independiente del desarrollo</a:t>
            </a:r>
            <a:r>
              <a:rPr lang="es-ES_tradnl" sz="1200" dirty="0" smtClean="0"/>
              <a:t>: </a:t>
            </a:r>
            <a:r>
              <a:rPr lang="es-ES_tradnl" dirty="0" smtClean="0"/>
              <a:t>El</a:t>
            </a:r>
            <a:r>
              <a:rPr lang="es-ES_tradnl" baseline="0" dirty="0" smtClean="0"/>
              <a:t> evaluador o </a:t>
            </a:r>
            <a:r>
              <a:rPr lang="es-ES_tradnl" baseline="0" dirty="0" err="1" smtClean="0"/>
              <a:t>tester</a:t>
            </a:r>
            <a:r>
              <a:rPr lang="es-ES_tradnl" baseline="0" dirty="0" smtClean="0"/>
              <a:t> debe ser una persona diferente a la que desarrolla. Puede ser la misma persona que genera el plan de pruebas y los casos de prueba, un programador que no ha desarrollado esta aplicación o una persona de una empresa de testing ajena a la organización. </a:t>
            </a:r>
          </a:p>
          <a:p>
            <a:r>
              <a:rPr lang="es-ES_tradnl" sz="1200" b="1" dirty="0" smtClean="0"/>
              <a:t>No siempre el trabajo de testing concuerda con el del resto del equipo</a:t>
            </a:r>
            <a:r>
              <a:rPr lang="es-ES_tradnl" sz="1200" dirty="0" smtClean="0"/>
              <a:t>. A veces </a:t>
            </a:r>
            <a:r>
              <a:rPr lang="es-ES_tradnl" sz="1200" baseline="0" dirty="0" smtClean="0"/>
              <a:t>ocurre que desarrolladores, jefes de proyectos o usuarios no logran acordar si el test realizado es suficiente. Es un reto para el evaluador aunar criterios de trabajo y lograr completar las pruebas.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smtClean="0"/>
              <a:t>Cuidar de ser neutro y enfocarse en el producto.</a:t>
            </a:r>
            <a:r>
              <a:rPr lang="es-ES_tradnl" sz="1200" baseline="0" dirty="0" smtClean="0"/>
              <a:t> El evaluar, comprender que </a:t>
            </a:r>
            <a:r>
              <a:rPr lang="es-ES_tradnl" sz="1200" dirty="0" smtClean="0"/>
              <a:t>se evalúa un producto y no la persona que lo desarrollo.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1" dirty="0" smtClean="0"/>
              <a:t>Corregir defectos pretende entregar un producto mejor para el cliente</a:t>
            </a:r>
            <a:r>
              <a:rPr lang="es-AR" sz="1200" dirty="0" smtClean="0"/>
              <a:t>. </a:t>
            </a:r>
            <a:r>
              <a:rPr lang="es-ES_tradnl" sz="1200" dirty="0" smtClean="0"/>
              <a:t>Explicar que el</a:t>
            </a:r>
            <a:r>
              <a:rPr lang="es-ES_tradnl" sz="1200" baseline="0" dirty="0" smtClean="0"/>
              <a:t> corregir defectos pretende entregar un producto mejor para el cliente.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baseline="0" dirty="0" smtClean="0"/>
              <a:t>Colaborar con el desarrollo</a:t>
            </a:r>
            <a:r>
              <a:rPr lang="es-ES_tradnl" sz="1200" baseline="0" dirty="0" smtClean="0"/>
              <a:t>, recordando que la meta final tanto para desarrollo como para testing, es la misma.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b="1" i="0" dirty="0" smtClean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Comunicar defectos de una manera constructiva, </a:t>
            </a:r>
            <a:r>
              <a:rPr lang="es-CL" dirty="0" smtClean="0"/>
              <a:t>Si los defectos se comunican de una manera constructiva, puede evitarse la aparición de malentendidos.</a:t>
            </a:r>
            <a:r>
              <a:rPr lang="es-CL" baseline="0" dirty="0" smtClean="0"/>
              <a:t> </a:t>
            </a:r>
            <a:r>
              <a:rPr lang="es-CL" dirty="0" smtClean="0"/>
              <a:t>El equipo de QA debe disponer de buenas aptitudes interpersonales para comunicar información objetiva sobre los defectos, el progreso y los riesgos de una manera constructiva.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 smtClean="0"/>
          </a:p>
          <a:p>
            <a:endParaRPr lang="es-ES_tradnl" sz="1200" baseline="0" dirty="0" smtClean="0"/>
          </a:p>
          <a:p>
            <a:endParaRPr lang="es-ES_tradnl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894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endParaRPr lang="es-AR" sz="2400" dirty="0" smtClean="0"/>
          </a:p>
          <a:p>
            <a:pPr lvl="1">
              <a:buFont typeface="Wingdings" pitchFamily="2" charset="2"/>
              <a:buNone/>
            </a:pPr>
            <a:r>
              <a:rPr lang="es-AR" sz="2400" dirty="0" smtClean="0"/>
              <a:t>Habilidades:</a:t>
            </a:r>
          </a:p>
          <a:p>
            <a:pPr lvl="1">
              <a:buFont typeface="Wingdings" pitchFamily="2" charset="2"/>
              <a:buChar char="ü"/>
            </a:pPr>
            <a:r>
              <a:rPr lang="es-AR" sz="2400" b="1" dirty="0" smtClean="0"/>
              <a:t>Ingeniería de requisitos</a:t>
            </a:r>
            <a:r>
              <a:rPr lang="es-AR" sz="2400" dirty="0" smtClean="0"/>
              <a:t>: Los ingenieros de testing deben ser capaces de cubrir todas las actividades relacionas con detectar, documentar y mantener los requisitos y requerimientos para desarrollar el proceso de testing.</a:t>
            </a:r>
          </a:p>
          <a:p>
            <a:pPr lvl="1">
              <a:buFont typeface="Wingdings" pitchFamily="2" charset="2"/>
              <a:buChar char="ü"/>
            </a:pPr>
            <a:r>
              <a:rPr lang="es-AR" sz="2400" b="1" dirty="0" smtClean="0"/>
              <a:t>Administración de pruebas</a:t>
            </a:r>
            <a:r>
              <a:rPr lang="es-AR" sz="2400" dirty="0" smtClean="0"/>
              <a:t>: Los ingenieros de testing deben ser capaces de administrar las pruebas desde que son planificadas hasta cerrar el proceso de prueba con la aceptación del usuario final.</a:t>
            </a:r>
          </a:p>
          <a:p>
            <a:pPr lvl="1">
              <a:buFont typeface="Wingdings" pitchFamily="2" charset="2"/>
              <a:buChar char="ü"/>
            </a:pPr>
            <a:r>
              <a:rPr lang="es-AR" sz="2400" b="1" dirty="0" smtClean="0"/>
              <a:t>Técnicas de pruebas: </a:t>
            </a:r>
            <a:r>
              <a:rPr lang="es-AR" sz="2400" dirty="0" smtClean="0"/>
              <a:t>El Ingeniero de Testing debe conocer diferentes técnicas de prueba y saber cual aplicar para cada contexto.</a:t>
            </a:r>
          </a:p>
          <a:p>
            <a:pPr lvl="1">
              <a:buFont typeface="Wingdings" pitchFamily="2" charset="2"/>
              <a:buChar char="ü"/>
            </a:pPr>
            <a:r>
              <a:rPr lang="es-AR" sz="2400" b="1" dirty="0" smtClean="0"/>
              <a:t>Habilidades sociales: </a:t>
            </a:r>
            <a:r>
              <a:rPr lang="es-AR" sz="2400" dirty="0" smtClean="0"/>
              <a:t>Esta entre el usuario y el desarrollador, debe a no tomar parte, más bien ser </a:t>
            </a:r>
            <a:r>
              <a:rPr lang="es-AR" sz="2400" dirty="0" err="1" smtClean="0"/>
              <a:t>mediadior</a:t>
            </a:r>
            <a:r>
              <a:rPr lang="es-AR" sz="2400" dirty="0" smtClean="0"/>
              <a:t>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75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Área de QA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812186" y="569131"/>
            <a:ext cx="6798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3200" dirty="0">
                <a:solidFill>
                  <a:schemeClr val="bg1"/>
                </a:solidFill>
              </a:rPr>
              <a:t>Otros Roles </a:t>
            </a:r>
            <a:r>
              <a:rPr lang="es-CL" sz="3200" dirty="0" smtClean="0">
                <a:solidFill>
                  <a:schemeClr val="bg1"/>
                </a:solidFill>
              </a:rPr>
              <a:t>involucrados en las pruebas</a:t>
            </a:r>
            <a:endParaRPr lang="es-C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017755"/>
              </p:ext>
            </p:extLst>
          </p:nvPr>
        </p:nvGraphicFramePr>
        <p:xfrm>
          <a:off x="198406" y="1715195"/>
          <a:ext cx="8566031" cy="4928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sultado de imagen para usuari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720" y="7841"/>
            <a:ext cx="1962906" cy="17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270054" y="2795190"/>
            <a:ext cx="4232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Sicología del Testing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77911" y="1600200"/>
            <a:ext cx="5343525" cy="4525963"/>
          </a:xfrm>
        </p:spPr>
        <p:txBody>
          <a:bodyPr>
            <a:normAutofit/>
          </a:bodyPr>
          <a:lstStyle/>
          <a:p>
            <a:pPr algn="just"/>
            <a:r>
              <a:rPr lang="es-CL" sz="2400" dirty="0"/>
              <a:t>Identificar defectos </a:t>
            </a:r>
            <a:r>
              <a:rPr lang="es-CL" sz="2400" dirty="0" smtClean="0"/>
              <a:t>puede </a:t>
            </a:r>
            <a:r>
              <a:rPr lang="es-CL" sz="2400" dirty="0"/>
              <a:t>percibirse como críticas contra el producto y contra el autor.</a:t>
            </a:r>
          </a:p>
          <a:p>
            <a:pPr algn="just"/>
            <a:r>
              <a:rPr lang="es-CL" sz="2400" dirty="0" smtClean="0"/>
              <a:t>Los </a:t>
            </a:r>
            <a:r>
              <a:rPr lang="es-CL" sz="2400" dirty="0"/>
              <a:t>problemas de comunicación pueden surgir si el equipo de QA </a:t>
            </a:r>
            <a:r>
              <a:rPr lang="es-CL" sz="2400" dirty="0" smtClean="0"/>
              <a:t>es visto </a:t>
            </a:r>
            <a:r>
              <a:rPr lang="es-CL" sz="2400" dirty="0"/>
              <a:t>como meros mensajeros de malas noticias sobre defectos</a:t>
            </a:r>
            <a:r>
              <a:rPr lang="es-CL" sz="2400" dirty="0" smtClean="0"/>
              <a:t>.</a:t>
            </a:r>
          </a:p>
          <a:p>
            <a:pPr algn="just"/>
            <a:r>
              <a:rPr lang="es-CL" sz="2400" dirty="0"/>
              <a:t>Se debe romper con la creencia de </a:t>
            </a:r>
            <a:r>
              <a:rPr lang="es-CL" sz="2400" dirty="0" smtClean="0"/>
              <a:t>que QA </a:t>
            </a:r>
            <a:r>
              <a:rPr lang="es-CL" sz="2400" dirty="0"/>
              <a:t>y Desarrollo están en conflicto.</a:t>
            </a:r>
          </a:p>
          <a:p>
            <a:pPr algn="just"/>
            <a:endParaRPr lang="es-CL" sz="2400" dirty="0" smtClean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177911" y="167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Sicología de Testing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9342"/>
          <a:stretch/>
        </p:blipFill>
        <p:spPr>
          <a:xfrm>
            <a:off x="6042265" y="2384583"/>
            <a:ext cx="2886075" cy="24584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288632" y="1600200"/>
            <a:ext cx="5398167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sz="2400" dirty="0" smtClean="0"/>
              <a:t>Con </a:t>
            </a:r>
            <a:r>
              <a:rPr lang="es-CL" sz="2400" dirty="0"/>
              <a:t>la actitud correcta, los desarrolladores pueden probar sus propios códigos y detectar </a:t>
            </a:r>
            <a:r>
              <a:rPr lang="es-CL" sz="2400" dirty="0" smtClean="0"/>
              <a:t>muchísimos </a:t>
            </a:r>
            <a:r>
              <a:rPr lang="es-CL" sz="2400" dirty="0"/>
              <a:t>defectos</a:t>
            </a:r>
            <a:r>
              <a:rPr lang="es-CL" sz="2400" dirty="0" smtClean="0"/>
              <a:t>.</a:t>
            </a:r>
          </a:p>
          <a:p>
            <a:pPr algn="just"/>
            <a:r>
              <a:rPr lang="es-CL" sz="2400" dirty="0"/>
              <a:t>El autor del software o del documento puede aprovechar la información sobre defectos para mejorar sus propias habilidades. </a:t>
            </a:r>
          </a:p>
          <a:p>
            <a:pPr algn="just"/>
            <a:r>
              <a:rPr lang="es-CL" sz="2400" dirty="0"/>
              <a:t>El hecho de localizar y corregir defectos durante el proceso de pruebas ahorrará tiempo y dinero más tarde, y reducirá riesgos</a:t>
            </a:r>
            <a:r>
              <a:rPr lang="es-CL" sz="2400" dirty="0" smtClean="0"/>
              <a:t>.</a:t>
            </a:r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177911" y="167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Sicología de Testing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1" y="2149641"/>
            <a:ext cx="3237263" cy="29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4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L" dirty="0" smtClean="0"/>
              <a:t>¿Qué actitud crees que debe tener QA para favorecer su comunicación con el resto del equipo?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6332376" y="512237"/>
            <a:ext cx="187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3200" dirty="0" smtClean="0">
                <a:solidFill>
                  <a:schemeClr val="bg1"/>
                </a:solidFill>
              </a:rPr>
              <a:t>Pensemos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56"/>
          <a:stretch/>
        </p:blipFill>
        <p:spPr bwMode="auto">
          <a:xfrm>
            <a:off x="7100887" y="3863181"/>
            <a:ext cx="1585913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lamada de nube 5"/>
          <p:cNvSpPr/>
          <p:nvPr/>
        </p:nvSpPr>
        <p:spPr>
          <a:xfrm flipH="1">
            <a:off x="1299410" y="3351986"/>
            <a:ext cx="5032964" cy="1989221"/>
          </a:xfrm>
          <a:prstGeom prst="cloudCallout">
            <a:avLst>
              <a:gd name="adj1" fmla="val -60739"/>
              <a:gd name="adj2" fmla="val 15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sz="2000" dirty="0"/>
              <a:t>Una buena actitud podría ser centrarse en evaluar el producto y no </a:t>
            </a:r>
            <a:r>
              <a:rPr lang="es-ES_tradnl" sz="2000" dirty="0" smtClean="0"/>
              <a:t>a </a:t>
            </a:r>
            <a:r>
              <a:rPr lang="es-ES_tradnl" sz="2000" dirty="0"/>
              <a:t>la persona que lo desarrollo</a:t>
            </a:r>
            <a:r>
              <a:rPr lang="es-ES_tradnl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24799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Sicología de Testing</a:t>
            </a:r>
            <a:endParaRPr lang="es-AR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1481959"/>
            <a:ext cx="8998758" cy="4619296"/>
            <a:chOff x="0" y="1481959"/>
            <a:chExt cx="8998758" cy="4619296"/>
          </a:xfrm>
        </p:grpSpPr>
        <p:sp>
          <p:nvSpPr>
            <p:cNvPr id="5" name="Anillo 4"/>
            <p:cNvSpPr/>
            <p:nvPr/>
          </p:nvSpPr>
          <p:spPr>
            <a:xfrm>
              <a:off x="1119352" y="1481959"/>
              <a:ext cx="6463862" cy="4619296"/>
            </a:xfrm>
            <a:prstGeom prst="donut">
              <a:avLst>
                <a:gd name="adj" fmla="val 2773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6" name="Picture 2" descr="Imagen relacionad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3" r="14846" b="20221"/>
            <a:stretch/>
          </p:blipFill>
          <p:spPr bwMode="auto">
            <a:xfrm>
              <a:off x="3503048" y="2760955"/>
              <a:ext cx="2175642" cy="172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/>
            <p:cNvSpPr/>
            <p:nvPr/>
          </p:nvSpPr>
          <p:spPr>
            <a:xfrm>
              <a:off x="1270800" y="1603779"/>
              <a:ext cx="2844000" cy="6789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s-ES_tradnl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Testing  independiente del desarrollo de Software.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218384" y="1804576"/>
              <a:ext cx="2844000" cy="97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s-ES_tradnl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No siempre el trabajo de </a:t>
              </a:r>
              <a:r>
                <a:rPr lang="es-ES_tradnl" sz="2000" i="1" dirty="0" err="1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testing</a:t>
              </a:r>
              <a:r>
                <a:rPr lang="es-ES_tradnl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 concuerda con el del resto del equipo</a:t>
              </a:r>
              <a:endParaRPr lang="es-CL" sz="2000" i="1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154758" y="3442470"/>
              <a:ext cx="2844000" cy="6668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s-ES_tradnl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Cuidar de ser neutro y enfocarse en el producto.</a:t>
              </a: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0" y="3137339"/>
              <a:ext cx="2844000" cy="97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s-AR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Corregir defectos pretende entregar un producto mejor para el cliente</a:t>
              </a:r>
              <a:endParaRPr lang="es-CL" sz="2000" i="1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270800" y="5150574"/>
              <a:ext cx="2844000" cy="6784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s-AR" sz="2000" i="1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Colaborar con desarrollo, enfocarse en la meta.</a:t>
              </a:r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5076372" y="5069250"/>
            <a:ext cx="2658290" cy="74570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noAutofit/>
          </a:bodyPr>
          <a:lstStyle/>
          <a:p>
            <a:pPr algn="ctr"/>
            <a:r>
              <a:rPr lang="es-CL" sz="2000" i="1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Comunicar defectos de </a:t>
            </a:r>
            <a:r>
              <a:rPr lang="es-CL" sz="2000" i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una manera constructiva</a:t>
            </a:r>
          </a:p>
        </p:txBody>
      </p:sp>
    </p:spTree>
    <p:extLst>
      <p:ext uri="{BB962C8B-B14F-4D97-AF65-F5344CB8AC3E}">
        <p14:creationId xmlns:p14="http://schemas.microsoft.com/office/powerpoint/2010/main" val="13261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400" dirty="0" smtClean="0"/>
              <a:t>Sugerencias para mejorar </a:t>
            </a:r>
            <a:r>
              <a:rPr lang="es-CL" sz="2400" dirty="0"/>
              <a:t>la comunicación y las relaciones entre QA y </a:t>
            </a:r>
            <a:r>
              <a:rPr lang="es-CL" sz="2400" dirty="0" smtClean="0"/>
              <a:t>el resto del equipo:</a:t>
            </a:r>
            <a:endParaRPr lang="es-CL" sz="2400" dirty="0"/>
          </a:p>
          <a:p>
            <a:pPr marL="857250" lvl="1" indent="-457200">
              <a:buFont typeface="Wingdings" panose="05000000000000000000" pitchFamily="2" charset="2"/>
              <a:buChar char=""/>
            </a:pPr>
            <a:r>
              <a:rPr lang="es-CL" sz="2200" dirty="0" smtClean="0"/>
              <a:t>Empezar </a:t>
            </a:r>
            <a:r>
              <a:rPr lang="es-CL" sz="2200" dirty="0"/>
              <a:t>juntos en lugar de enfrentados – recordar a todo el mundo el objetivo común de conseguir sistemas de mejor </a:t>
            </a:r>
            <a:r>
              <a:rPr lang="es-CL" sz="2200" dirty="0" smtClean="0"/>
              <a:t>calidad.</a:t>
            </a:r>
            <a:endParaRPr lang="es-CL" sz="2200" dirty="0"/>
          </a:p>
          <a:p>
            <a:pPr marL="857250" lvl="1" indent="-457200">
              <a:buFont typeface="Wingdings" panose="05000000000000000000" pitchFamily="2" charset="2"/>
              <a:buChar char=""/>
            </a:pPr>
            <a:r>
              <a:rPr lang="es-CL" sz="2200" dirty="0" smtClean="0"/>
              <a:t>Comunicar </a:t>
            </a:r>
            <a:r>
              <a:rPr lang="es-CL" sz="2200" dirty="0"/>
              <a:t>los hallazgos de una manera neutral y centrada en los hechos, sin criticar a las personas que los </a:t>
            </a:r>
            <a:r>
              <a:rPr lang="es-CL" sz="2200" dirty="0" smtClean="0"/>
              <a:t>crearon.</a:t>
            </a:r>
            <a:endParaRPr lang="es-CL" sz="2200" dirty="0"/>
          </a:p>
          <a:p>
            <a:pPr marL="857250" lvl="1" indent="-457200">
              <a:buFont typeface="Wingdings" panose="05000000000000000000" pitchFamily="2" charset="2"/>
              <a:buChar char=""/>
            </a:pPr>
            <a:r>
              <a:rPr lang="es-CL" sz="2200" dirty="0" smtClean="0"/>
              <a:t>Intentar </a:t>
            </a:r>
            <a:r>
              <a:rPr lang="es-CL" sz="2200" dirty="0"/>
              <a:t>comprender cómo se siente la otra persona y por qué reacciona de esa </a:t>
            </a:r>
            <a:r>
              <a:rPr lang="es-CL" sz="2200" dirty="0" smtClean="0"/>
              <a:t>manera.</a:t>
            </a:r>
            <a:endParaRPr lang="es-CL" sz="2200" dirty="0"/>
          </a:p>
          <a:p>
            <a:pPr marL="857250" lvl="1" indent="-457200">
              <a:buFont typeface="Wingdings" panose="05000000000000000000" pitchFamily="2" charset="2"/>
              <a:buChar char=""/>
            </a:pPr>
            <a:r>
              <a:rPr lang="es-CL" sz="2200" dirty="0" smtClean="0"/>
              <a:t>Confirmar </a:t>
            </a:r>
            <a:r>
              <a:rPr lang="es-CL" sz="2200" dirty="0"/>
              <a:t>que la otra persona ha entendido lo que se le ha dicho y </a:t>
            </a:r>
            <a:r>
              <a:rPr lang="es-CL" sz="2200" dirty="0" smtClean="0"/>
              <a:t>viceversa.</a:t>
            </a:r>
            <a:endParaRPr lang="es-CL" sz="22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177911" y="167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Sicología de Testing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531561"/>
              </p:ext>
            </p:extLst>
          </p:nvPr>
        </p:nvGraphicFramePr>
        <p:xfrm>
          <a:off x="457200" y="1762248"/>
          <a:ext cx="5933088" cy="368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6668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Sicología de Testing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b="8326"/>
          <a:stretch/>
        </p:blipFill>
        <p:spPr>
          <a:xfrm>
            <a:off x="6390288" y="2713507"/>
            <a:ext cx="2434317" cy="216568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917076" y="1365945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AR" sz="2400" dirty="0" smtClean="0"/>
              <a:t>Habilidades </a:t>
            </a:r>
            <a:r>
              <a:rPr lang="es-AR" sz="2400" dirty="0"/>
              <a:t>del </a:t>
            </a:r>
            <a:r>
              <a:rPr lang="es-AR" sz="2400" dirty="0" smtClean="0"/>
              <a:t>equipo de pruebas</a:t>
            </a:r>
            <a:endParaRPr lang="es-AR" sz="2400" dirty="0"/>
          </a:p>
        </p:txBody>
      </p:sp>
      <p:sp>
        <p:nvSpPr>
          <p:cNvPr id="2" name="Rectángulo 1"/>
          <p:cNvSpPr/>
          <p:nvPr/>
        </p:nvSpPr>
        <p:spPr>
          <a:xfrm>
            <a:off x="2625306" y="5744403"/>
            <a:ext cx="5638800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600" dirty="0" smtClean="0"/>
              <a:t>La búsqueda </a:t>
            </a:r>
            <a:r>
              <a:rPr lang="es-CL" sz="1600" dirty="0"/>
              <a:t>de </a:t>
            </a:r>
            <a:r>
              <a:rPr lang="es-CL" sz="1600" dirty="0" smtClean="0"/>
              <a:t>defectos requiere </a:t>
            </a:r>
            <a:r>
              <a:rPr lang="es-CL" sz="1600" dirty="0"/>
              <a:t>curiosidad, pesimismo profesional, ojo </a:t>
            </a:r>
            <a:r>
              <a:rPr lang="es-CL" sz="1600" dirty="0" smtClean="0"/>
              <a:t>crítico, atención </a:t>
            </a:r>
            <a:r>
              <a:rPr lang="es-CL" sz="1600" dirty="0"/>
              <a:t>al detalle, buena comunicación con los compañeros de desarrollo y experiencia </a:t>
            </a:r>
            <a:r>
              <a:rPr lang="es-CL" sz="1600" dirty="0" smtClean="0"/>
              <a:t>sobre la </a:t>
            </a:r>
            <a:r>
              <a:rPr lang="es-CL" sz="1600" dirty="0"/>
              <a:t>que basar la predicción de errores.</a:t>
            </a:r>
          </a:p>
        </p:txBody>
      </p:sp>
    </p:spTree>
    <p:extLst>
      <p:ext uri="{BB962C8B-B14F-4D97-AF65-F5344CB8AC3E}">
        <p14:creationId xmlns:p14="http://schemas.microsoft.com/office/powerpoint/2010/main" val="1657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Reflexión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El área de QA es la encargada de gestionar y supervisar el proceso de pruebas.</a:t>
            </a:r>
          </a:p>
          <a:p>
            <a:pPr algn="just"/>
            <a:r>
              <a:rPr lang="es-CL" dirty="0"/>
              <a:t>El equipo de QA se compone del </a:t>
            </a:r>
            <a:r>
              <a:rPr lang="es-CL" dirty="0" err="1"/>
              <a:t>TestManager</a:t>
            </a:r>
            <a:r>
              <a:rPr lang="es-CL" dirty="0"/>
              <a:t>, Analista QA y </a:t>
            </a:r>
            <a:r>
              <a:rPr lang="es-CL" dirty="0" err="1"/>
              <a:t>Tester</a:t>
            </a:r>
            <a:r>
              <a:rPr lang="es-CL" dirty="0"/>
              <a:t>.</a:t>
            </a:r>
          </a:p>
          <a:p>
            <a:pPr algn="just"/>
            <a:r>
              <a:rPr lang="es-CL" dirty="0" smtClean="0"/>
              <a:t>QA y desarrollo deben trabajar unidos para lograr el objetivo común que es la calidad del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Identificar</a:t>
            </a:r>
          </a:p>
          <a:p>
            <a:pPr lvl="1"/>
            <a:r>
              <a:rPr lang="es-CL" dirty="0" smtClean="0"/>
              <a:t>El área de QA </a:t>
            </a:r>
          </a:p>
          <a:p>
            <a:pPr lvl="1"/>
            <a:r>
              <a:rPr lang="es-CL" dirty="0" smtClean="0"/>
              <a:t>Roles de QA</a:t>
            </a:r>
          </a:p>
          <a:p>
            <a:pPr lvl="1"/>
            <a:r>
              <a:rPr lang="es-CL" dirty="0" smtClean="0"/>
              <a:t>Sicología del Testing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Área de QA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408227" y="1400029"/>
            <a:ext cx="4380576" cy="40192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2000" dirty="0"/>
              <a:t>Todas las empresas  tienen una estructura que les permite </a:t>
            </a:r>
            <a:r>
              <a:rPr lang="es-CL" sz="2000" dirty="0" smtClean="0"/>
              <a:t>organizar </a:t>
            </a:r>
            <a:r>
              <a:rPr lang="es-CL" sz="2000" dirty="0"/>
              <a:t>funciones, procesos, actividades, tareas, recursos, etc.</a:t>
            </a:r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r>
              <a:rPr lang="es-CL" sz="2000" dirty="0" smtClean="0"/>
              <a:t>En una empresa, un </a:t>
            </a:r>
            <a:r>
              <a:rPr lang="es-CL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área </a:t>
            </a:r>
            <a:r>
              <a:rPr lang="es-CL" sz="2000" dirty="0" smtClean="0"/>
              <a:t>es </a:t>
            </a:r>
            <a:r>
              <a:rPr lang="es-CL" sz="2000" dirty="0"/>
              <a:t>la encargada de organizar y </a:t>
            </a:r>
            <a:r>
              <a:rPr lang="es-CL" sz="2000" dirty="0" smtClean="0"/>
              <a:t>adecuar procedimientos </a:t>
            </a:r>
            <a:r>
              <a:rPr lang="es-CL" sz="2000" dirty="0"/>
              <a:t>y métodos con el fin de cumplir con sus objetivos.</a:t>
            </a:r>
          </a:p>
          <a:p>
            <a:pPr marL="0" indent="0" algn="just">
              <a:buNone/>
            </a:pPr>
            <a:endParaRPr lang="es-CL" sz="2000" dirty="0" smtClean="0"/>
          </a:p>
          <a:p>
            <a:pPr marL="0" indent="0" algn="just">
              <a:buNone/>
            </a:pPr>
            <a:r>
              <a:rPr lang="es-CL" sz="2000" dirty="0" smtClean="0"/>
              <a:t>En </a:t>
            </a:r>
            <a:r>
              <a:rPr lang="es-CL" sz="2000" dirty="0"/>
              <a:t>las empresas informáticas esto no es </a:t>
            </a:r>
            <a:r>
              <a:rPr lang="es-CL" sz="2000" dirty="0" smtClean="0"/>
              <a:t>diferente, estás también se componen de distintas </a:t>
            </a:r>
            <a:r>
              <a:rPr lang="es-CL" sz="2000" dirty="0"/>
              <a:t>áreas como recursos humanos, ventas, desarrollo, contabilidad, marketing, </a:t>
            </a:r>
            <a:r>
              <a:rPr lang="es-CL" sz="2000" dirty="0" smtClean="0"/>
              <a:t>diseño </a:t>
            </a:r>
            <a:r>
              <a:rPr lang="es-CL" sz="2000" dirty="0"/>
              <a:t>y </a:t>
            </a:r>
            <a:r>
              <a:rPr lang="es-CL" sz="2000" dirty="0" smtClean="0"/>
              <a:t>calidad</a:t>
            </a:r>
            <a:r>
              <a:rPr lang="es-CL" sz="2000" dirty="0" smtClean="0"/>
              <a:t>.</a:t>
            </a:r>
            <a:endParaRPr lang="es-CL" sz="2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049486" y="543034"/>
            <a:ext cx="436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El área en una empresa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94384755"/>
              </p:ext>
            </p:extLst>
          </p:nvPr>
        </p:nvGraphicFramePr>
        <p:xfrm>
          <a:off x="327921" y="1248253"/>
          <a:ext cx="3873271" cy="482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9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400" dirty="0" smtClean="0"/>
              <a:t>El área de </a:t>
            </a:r>
            <a:r>
              <a:rPr lang="es-CL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aseguramiento de calidad</a:t>
            </a:r>
            <a:r>
              <a:rPr lang="es-CL" sz="2400" dirty="0" smtClean="0"/>
              <a:t> o </a:t>
            </a:r>
            <a:r>
              <a:rPr lang="es-CL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</a:t>
            </a:r>
            <a:r>
              <a:rPr lang="es-CL" sz="2400" dirty="0" smtClean="0"/>
              <a:t> </a:t>
            </a:r>
            <a:r>
              <a:rPr lang="es-CL" sz="2400" i="1" dirty="0" smtClean="0"/>
              <a:t>(</a:t>
            </a:r>
            <a:r>
              <a:rPr lang="es-CL" sz="2400" i="1" dirty="0" err="1" smtClean="0"/>
              <a:t>Quality</a:t>
            </a:r>
            <a:r>
              <a:rPr lang="es-CL" sz="2400" i="1" dirty="0" smtClean="0"/>
              <a:t> </a:t>
            </a:r>
            <a:r>
              <a:rPr lang="es-CL" sz="2400" i="1" dirty="0" err="1" smtClean="0"/>
              <a:t>Assurance</a:t>
            </a:r>
            <a:r>
              <a:rPr lang="es-CL" sz="2400" i="1" dirty="0" smtClean="0"/>
              <a:t>) </a:t>
            </a:r>
            <a:r>
              <a:rPr lang="es-CL" sz="2400" dirty="0" smtClean="0"/>
              <a:t>es </a:t>
            </a:r>
            <a:r>
              <a:rPr lang="es-CL" sz="2400" dirty="0"/>
              <a:t>la encargada de </a:t>
            </a:r>
            <a:r>
              <a:rPr lang="es-CL" sz="2400" dirty="0" smtClean="0"/>
              <a:t>la </a:t>
            </a:r>
            <a:r>
              <a:rPr lang="es-CL" sz="2400" dirty="0"/>
              <a:t>gestión, aseguramiento y control de calidad de todos </a:t>
            </a:r>
            <a:r>
              <a:rPr lang="es-CL" sz="2400" dirty="0" smtClean="0"/>
              <a:t>productos de software y sus componentes.</a:t>
            </a:r>
          </a:p>
          <a:p>
            <a:pPr algn="just"/>
            <a:r>
              <a:rPr lang="es-CL" sz="2400" dirty="0" smtClean="0"/>
              <a:t>Es un equipo de personas expertos en metodologías de calidad y pruebas de software.</a:t>
            </a:r>
          </a:p>
          <a:p>
            <a:pPr algn="just"/>
            <a:r>
              <a:rPr lang="es-CL" sz="2400" dirty="0"/>
              <a:t>Así como Desarrollo le preocupa la entrega a tiempo del SW, a  QA, la calidad del mismo.</a:t>
            </a:r>
          </a:p>
          <a:p>
            <a:pPr algn="just"/>
            <a:endParaRPr lang="es-CL" sz="2400" dirty="0"/>
          </a:p>
          <a:p>
            <a:pPr algn="just"/>
            <a:endParaRPr lang="es-C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049486" y="543034"/>
            <a:ext cx="436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El área de QA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pic>
        <p:nvPicPr>
          <p:cNvPr id="1030" name="Picture 6" descr="Resultado de imagen para equipo de proyec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41529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157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3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2" y="2647583"/>
            <a:ext cx="2434842" cy="16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11655" y="2222233"/>
            <a:ext cx="2577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2000" dirty="0"/>
              <a:t>Definir procedimientos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015998" y="4016712"/>
            <a:ext cx="1900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2000" dirty="0"/>
              <a:t>Asignar recursos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581155" y="5027731"/>
            <a:ext cx="2135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Construir artefactos de control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47224" y="4299797"/>
            <a:ext cx="2306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Gestionar el proceso de pruebas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708918" y="2023465"/>
            <a:ext cx="22016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Realizar verificaciones y validaciones.</a:t>
            </a:r>
          </a:p>
        </p:txBody>
      </p:sp>
      <p:cxnSp>
        <p:nvCxnSpPr>
          <p:cNvPr id="12" name="Conector recto de flecha 11"/>
          <p:cNvCxnSpPr>
            <a:stCxn id="6146" idx="3"/>
            <a:endCxn id="10" idx="1"/>
          </p:cNvCxnSpPr>
          <p:nvPr/>
        </p:nvCxnSpPr>
        <p:spPr>
          <a:xfrm flipV="1">
            <a:off x="5866294" y="2531297"/>
            <a:ext cx="842624" cy="94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146" idx="1"/>
            <a:endCxn id="3" idx="2"/>
          </p:cNvCxnSpPr>
          <p:nvPr/>
        </p:nvCxnSpPr>
        <p:spPr>
          <a:xfrm flipH="1" flipV="1">
            <a:off x="2000630" y="2622343"/>
            <a:ext cx="1430822" cy="851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6146" idx="1"/>
            <a:endCxn id="8" idx="0"/>
          </p:cNvCxnSpPr>
          <p:nvPr/>
        </p:nvCxnSpPr>
        <p:spPr>
          <a:xfrm flipH="1">
            <a:off x="2000630" y="3473690"/>
            <a:ext cx="1430822" cy="826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6146" idx="3"/>
            <a:endCxn id="6" idx="0"/>
          </p:cNvCxnSpPr>
          <p:nvPr/>
        </p:nvCxnSpPr>
        <p:spPr>
          <a:xfrm>
            <a:off x="5866294" y="3473690"/>
            <a:ext cx="1099772" cy="543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6146" idx="2"/>
            <a:endCxn id="7" idx="0"/>
          </p:cNvCxnSpPr>
          <p:nvPr/>
        </p:nvCxnSpPr>
        <p:spPr>
          <a:xfrm>
            <a:off x="4648873" y="4299797"/>
            <a:ext cx="0" cy="727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1017219" y="1293416"/>
            <a:ext cx="684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¿Cuáles crees que podrían ser algunas actividades del área de QA?</a:t>
            </a:r>
            <a:endParaRPr lang="es-C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6332376" y="512237"/>
            <a:ext cx="187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3200" dirty="0" smtClean="0">
                <a:solidFill>
                  <a:schemeClr val="bg1"/>
                </a:solidFill>
              </a:rPr>
              <a:t>Pensemos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327858"/>
              </p:ext>
            </p:extLst>
          </p:nvPr>
        </p:nvGraphicFramePr>
        <p:xfrm>
          <a:off x="181154" y="1936631"/>
          <a:ext cx="8704053" cy="492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ángulo 5"/>
          <p:cNvSpPr/>
          <p:nvPr/>
        </p:nvSpPr>
        <p:spPr>
          <a:xfrm>
            <a:off x="7603386" y="501134"/>
            <a:ext cx="1073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3200" dirty="0">
                <a:solidFill>
                  <a:schemeClr val="bg1"/>
                </a:solidFill>
              </a:rPr>
              <a:t>Roles</a:t>
            </a:r>
          </a:p>
        </p:txBody>
      </p:sp>
      <p:pic>
        <p:nvPicPr>
          <p:cNvPr id="7" name="Picture 2" descr="Resultado de imagen para analista de q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r="15796" b="13821"/>
          <a:stretch/>
        </p:blipFill>
        <p:spPr bwMode="auto">
          <a:xfrm>
            <a:off x="6157555" y="-104536"/>
            <a:ext cx="1636117" cy="209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7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1417</Words>
  <Application>Microsoft Office PowerPoint</Application>
  <PresentationFormat>Presentación en pantalla (4:3)</PresentationFormat>
  <Paragraphs>129</Paragraphs>
  <Slides>19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Bodoni MT</vt:lpstr>
      <vt:lpstr>Calibri</vt:lpstr>
      <vt:lpstr>Candara</vt:lpstr>
      <vt:lpstr>Myriad Pro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Sicología de Testing</vt:lpstr>
      <vt:lpstr>Presentación de PowerPoint</vt:lpstr>
      <vt:lpstr>Sicología de Testing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99</cp:revision>
  <dcterms:created xsi:type="dcterms:W3CDTF">2014-04-29T13:43:09Z</dcterms:created>
  <dcterms:modified xsi:type="dcterms:W3CDTF">2018-07-17T18:11:51Z</dcterms:modified>
</cp:coreProperties>
</file>